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6" r:id="rId4"/>
  </p:sldMasterIdLst>
  <p:notesMasterIdLst>
    <p:notesMasterId r:id="rId19"/>
  </p:notesMasterIdLst>
  <p:handoutMasterIdLst>
    <p:handoutMasterId r:id="rId20"/>
  </p:handoutMasterIdLst>
  <p:sldIdLst>
    <p:sldId id="267" r:id="rId5"/>
    <p:sldId id="278" r:id="rId6"/>
    <p:sldId id="279" r:id="rId7"/>
    <p:sldId id="280" r:id="rId8"/>
    <p:sldId id="281" r:id="rId9"/>
    <p:sldId id="282" r:id="rId10"/>
    <p:sldId id="287" r:id="rId11"/>
    <p:sldId id="288" r:id="rId12"/>
    <p:sldId id="289" r:id="rId13"/>
    <p:sldId id="290" r:id="rId14"/>
    <p:sldId id="291" r:id="rId15"/>
    <p:sldId id="284" r:id="rId16"/>
    <p:sldId id="285" r:id="rId17"/>
    <p:sldId id="286" r:id="rId18"/>
  </p:sldIdLst>
  <p:sldSz cx="12188825" cy="6858000"/>
  <p:notesSz cx="6858000" cy="9144000"/>
  <p:defaultTextStyle>
    <a:defPPr rtl="0"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pos="3839" userDrawn="1">
          <p15:clr>
            <a:srgbClr val="A4A3A4"/>
          </p15:clr>
        </p15:guide>
        <p15:guide id="2" orient="horz" pos="21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00" autoAdjust="0"/>
    <p:restoredTop sz="94599" autoAdjust="0"/>
  </p:normalViewPr>
  <p:slideViewPr>
    <p:cSldViewPr>
      <p:cViewPr varScale="1">
        <p:scale>
          <a:sx n="68" d="100"/>
          <a:sy n="68" d="100"/>
        </p:scale>
        <p:origin x="822" y="72"/>
      </p:cViewPr>
      <p:guideLst>
        <p:guide pos="3839"/>
        <p:guide orient="horz" pos="21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 showGuides="1">
      <p:cViewPr varScale="1">
        <p:scale>
          <a:sx n="63" d="100"/>
          <a:sy n="63" d="100"/>
        </p:scale>
        <p:origin x="2838" y="108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" Type="http://schemas.openxmlformats.org/officeDocument/2006/relationships/customXml" Target="../customXml/item3.xml"/><Relationship Id="rId21" Type="http://schemas.openxmlformats.org/officeDocument/2006/relationships/presProps" Target="pres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handoutMaster" Target="handoutMasters/handout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główek — symbol zastępczy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rtl="0">
              <a:defRPr sz="1200"/>
            </a:lvl1pPr>
          </a:lstStyle>
          <a:p>
            <a:pPr rtl="0"/>
            <a:endParaRPr/>
          </a:p>
        </p:txBody>
      </p:sp>
      <p:sp>
        <p:nvSpPr>
          <p:cNvPr id="3" name="Data — symbol zastępczy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rtl="0">
              <a:defRPr sz="1200"/>
            </a:lvl1pPr>
          </a:lstStyle>
          <a:p>
            <a:pPr rtl="0"/>
            <a:r>
              <a:rPr lang="en-US"/>
              <a:t>2016-08-01</a:t>
            </a:r>
            <a:endParaRPr/>
          </a:p>
        </p:txBody>
      </p:sp>
      <p:sp>
        <p:nvSpPr>
          <p:cNvPr id="4" name="Stopka — symbol zastępczy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rtl="0">
              <a:defRPr sz="1200"/>
            </a:lvl1pPr>
          </a:lstStyle>
          <a:p>
            <a:pPr rtl="0"/>
            <a:endParaRPr/>
          </a:p>
        </p:txBody>
      </p:sp>
      <p:sp>
        <p:nvSpPr>
          <p:cNvPr id="5" name="Numer slajdu — symbol zastępczy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rtl="0">
              <a:defRPr sz="1200"/>
            </a:lvl1pPr>
          </a:lstStyle>
          <a:p>
            <a:pPr rtl="0"/>
            <a:fld id="{01114579-D02A-4B51-B5DF-8EC449F77AC7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7681263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główek — symbol zastępczy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rtl="0">
              <a:defRPr sz="1200"/>
            </a:lvl1pPr>
          </a:lstStyle>
          <a:p>
            <a:pPr rtl="0"/>
            <a:endParaRPr/>
          </a:p>
        </p:txBody>
      </p:sp>
      <p:sp>
        <p:nvSpPr>
          <p:cNvPr id="3" name="Data — symbol zastępczy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rtl="0">
              <a:defRPr sz="1200"/>
            </a:lvl1pPr>
          </a:lstStyle>
          <a:p>
            <a:pPr rtl="0"/>
            <a:r>
              <a:rPr lang="en-US"/>
              <a:t>2016-08-01</a:t>
            </a:r>
            <a:endParaRPr/>
          </a:p>
        </p:txBody>
      </p:sp>
      <p:sp>
        <p:nvSpPr>
          <p:cNvPr id="4" name="Obraz slajdu — symbol zastępczy 3"/>
          <p:cNvSpPr>
            <a:spLocks noGrp="1" noRot="1" noChangeAspect="1"/>
          </p:cNvSpPr>
          <p:nvPr>
            <p:ph type="sldImg" idx="2"/>
          </p:nvPr>
        </p:nvSpPr>
        <p:spPr>
          <a:xfrm>
            <a:off x="382588" y="685800"/>
            <a:ext cx="6092825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/>
          </a:p>
        </p:txBody>
      </p:sp>
      <p:sp>
        <p:nvSpPr>
          <p:cNvPr id="5" name="Notatki — symbol zastępczy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t>Kliknij, aby edytować style wzorca tekstu</a:t>
            </a:r>
          </a:p>
          <a:p>
            <a:pPr lvl="1" rtl="0"/>
            <a:r>
              <a:t>Drugi poziom</a:t>
            </a:r>
          </a:p>
          <a:p>
            <a:pPr lvl="2" rtl="0"/>
            <a:r>
              <a:t>Trzeci poziom</a:t>
            </a:r>
          </a:p>
          <a:p>
            <a:pPr lvl="3" rtl="0"/>
            <a:r>
              <a:t>Czwarty poziom</a:t>
            </a:r>
          </a:p>
          <a:p>
            <a:pPr lvl="4" rtl="0"/>
            <a:r>
              <a:t>Piąty poziom</a:t>
            </a:r>
          </a:p>
        </p:txBody>
      </p:sp>
      <p:sp>
        <p:nvSpPr>
          <p:cNvPr id="6" name="Stopka — symbol zastępczy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rtl="0">
              <a:defRPr sz="1200"/>
            </a:lvl1pPr>
          </a:lstStyle>
          <a:p>
            <a:pPr rtl="0"/>
            <a:endParaRPr/>
          </a:p>
        </p:txBody>
      </p:sp>
      <p:sp>
        <p:nvSpPr>
          <p:cNvPr id="7" name="Numer slajdu — symbol zastępczy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rtl="0">
              <a:defRPr sz="1200"/>
            </a:lvl1pPr>
          </a:lstStyle>
          <a:p>
            <a:pPr rtl="0"/>
            <a:fld id="{C6074690-7256-4BB9-AC0F-97AEAE8CDEC2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2742610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C6074690-7256-4BB9-AC0F-97AEAE8CDEC2}" type="slidenum">
              <a:rPr lang="fr-FR" smtClean="0"/>
              <a:t>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4221348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ajd tytułowy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1376792" y="1905003"/>
            <a:ext cx="9435241" cy="1625599"/>
          </a:xfrm>
        </p:spPr>
        <p:txBody>
          <a:bodyPr rtlCol="0">
            <a:normAutofit/>
          </a:bodyPr>
          <a:lstStyle>
            <a:lvl1pPr algn="ctr" rtl="0">
              <a:lnSpc>
                <a:spcPct val="90000"/>
              </a:lnSpc>
              <a:defRPr sz="4800">
                <a:solidFill>
                  <a:schemeClr val="tx2"/>
                </a:solidFill>
              </a:defRPr>
            </a:lvl1pPr>
          </a:lstStyle>
          <a:p>
            <a:pPr rtl="0"/>
            <a:r>
              <a:rPr lang="pl-PL"/>
              <a:t>Kliknij, aby edytować styl</a:t>
            </a:r>
            <a:endParaRPr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382103" y="3657123"/>
            <a:ext cx="9429931" cy="991077"/>
          </a:xfrm>
        </p:spPr>
        <p:txBody>
          <a:bodyPr rtlCol="0">
            <a:normAutofit/>
          </a:bodyPr>
          <a:lstStyle>
            <a:lvl1pPr marL="0" indent="0" algn="ctr" rtl="0">
              <a:spcBef>
                <a:spcPts val="0"/>
              </a:spcBef>
              <a:buNone/>
              <a:defRPr sz="2000" cap="all" baseline="0">
                <a:solidFill>
                  <a:schemeClr val="tx2"/>
                </a:solidFill>
              </a:defRPr>
            </a:lvl1pPr>
            <a:lvl2pPr marL="457200" indent="0" algn="ctr" rtl="0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 rtl="0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 rtl="0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 rtl="0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 rtl="0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 rtl="0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 rtl="0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 rtl="0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rtl="0"/>
            <a:r>
              <a:rPr lang="pl-PL"/>
              <a:t>Kliknij, aby edytować styl wzorca podtytułu</a:t>
            </a:r>
            <a:endParaRPr/>
          </a:p>
        </p:txBody>
      </p:sp>
      <p:sp>
        <p:nvSpPr>
          <p:cNvPr id="5" name="Stopka — symbol zastępczy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 algn="l" rtl="0">
              <a:defRPr>
                <a:solidFill>
                  <a:schemeClr val="tx2"/>
                </a:solidFill>
              </a:defRPr>
            </a:lvl1pPr>
          </a:lstStyle>
          <a:p>
            <a:pPr rtl="0"/>
            <a:endParaRPr/>
          </a:p>
        </p:txBody>
      </p:sp>
      <p:sp>
        <p:nvSpPr>
          <p:cNvPr id="4" name="Data — symbol zastępczy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 algn="l" rtl="0">
              <a:defRPr>
                <a:solidFill>
                  <a:schemeClr val="tx2"/>
                </a:solidFill>
              </a:defRPr>
            </a:lvl1pPr>
          </a:lstStyle>
          <a:p>
            <a:pPr rtl="0"/>
            <a:r>
              <a:rPr lang="en-US"/>
              <a:t>2016-08-01</a:t>
            </a:r>
            <a:endParaRPr/>
          </a:p>
        </p:txBody>
      </p:sp>
      <p:sp>
        <p:nvSpPr>
          <p:cNvPr id="6" name="Numer slajdu — symbol zastępczy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 algn="l" rtl="0">
              <a:defRPr>
                <a:solidFill>
                  <a:schemeClr val="tx2"/>
                </a:solidFill>
              </a:defRPr>
            </a:lvl1pPr>
          </a:lstStyle>
          <a:p>
            <a:pPr rtl="0"/>
            <a:fld id="{DF28FB93-0A08-4E7D-8E63-9EFA29F1E093}" type="slidenum">
              <a:rPr/>
              <a:pPr/>
              <a:t>‹#›</a:t>
            </a:fld>
            <a:endParaRPr/>
          </a:p>
        </p:txBody>
      </p:sp>
      <p:grpSp>
        <p:nvGrpSpPr>
          <p:cNvPr id="7" name="Grupa 6"/>
          <p:cNvGrpSpPr/>
          <p:nvPr/>
        </p:nvGrpSpPr>
        <p:grpSpPr>
          <a:xfrm>
            <a:off x="1218882" y="1600200"/>
            <a:ext cx="9739746" cy="73152"/>
            <a:chOff x="914400" y="1200150"/>
            <a:chExt cx="7306712" cy="54864"/>
          </a:xfrm>
        </p:grpSpPr>
        <p:sp>
          <p:nvSpPr>
            <p:cNvPr id="8" name="Owal 7"/>
            <p:cNvSpPr/>
            <p:nvPr/>
          </p:nvSpPr>
          <p:spPr>
            <a:xfrm>
              <a:off x="8166248" y="1200150"/>
              <a:ext cx="54864" cy="54864"/>
            </a:xfrm>
            <a:prstGeom prst="ellipse">
              <a:avLst/>
            </a:prstGeom>
            <a:solidFill>
              <a:schemeClr val="tx2"/>
            </a:solidFill>
            <a:ln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/>
            </a:p>
          </p:txBody>
        </p:sp>
        <p:sp>
          <p:nvSpPr>
            <p:cNvPr id="9" name="Owal 8"/>
            <p:cNvSpPr/>
            <p:nvPr/>
          </p:nvSpPr>
          <p:spPr>
            <a:xfrm>
              <a:off x="914400" y="1200150"/>
              <a:ext cx="54864" cy="54864"/>
            </a:xfrm>
            <a:prstGeom prst="ellipse">
              <a:avLst/>
            </a:prstGeom>
            <a:solidFill>
              <a:schemeClr val="tx2"/>
            </a:solidFill>
            <a:ln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/>
            </a:p>
          </p:txBody>
        </p:sp>
        <p:grpSp>
          <p:nvGrpSpPr>
            <p:cNvPr id="10" name="Grupa 9"/>
            <p:cNvGrpSpPr/>
            <p:nvPr/>
          </p:nvGrpSpPr>
          <p:grpSpPr>
            <a:xfrm>
              <a:off x="1036847" y="1207626"/>
              <a:ext cx="7074290" cy="38998"/>
              <a:chOff x="2141408" y="1752956"/>
              <a:chExt cx="7315200" cy="38998"/>
            </a:xfrm>
            <a:solidFill>
              <a:schemeClr val="tx2"/>
            </a:solidFill>
          </p:grpSpPr>
          <p:cxnSp>
            <p:nvCxnSpPr>
              <p:cNvPr id="11" name="Łącznik prosty 10"/>
              <p:cNvCxnSpPr/>
              <p:nvPr/>
            </p:nvCxnSpPr>
            <p:spPr>
              <a:xfrm>
                <a:off x="2141408" y="1752956"/>
                <a:ext cx="7315200" cy="0"/>
              </a:xfrm>
              <a:prstGeom prst="line">
                <a:avLst/>
              </a:prstGeom>
              <a:grpFill/>
              <a:ln w="12700">
                <a:solidFill>
                  <a:schemeClr val="tx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" name="Łącznik prosty 11"/>
              <p:cNvCxnSpPr/>
              <p:nvPr/>
            </p:nvCxnSpPr>
            <p:spPr>
              <a:xfrm>
                <a:off x="2141408" y="1791954"/>
                <a:ext cx="7315200" cy="0"/>
              </a:xfrm>
              <a:prstGeom prst="line">
                <a:avLst/>
              </a:prstGeom>
              <a:grpFill/>
              <a:ln w="12700">
                <a:solidFill>
                  <a:schemeClr val="tx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13" name="Grupa 12"/>
          <p:cNvGrpSpPr/>
          <p:nvPr/>
        </p:nvGrpSpPr>
        <p:grpSpPr>
          <a:xfrm>
            <a:off x="1218882" y="4851400"/>
            <a:ext cx="9739746" cy="73152"/>
            <a:chOff x="914400" y="3638550"/>
            <a:chExt cx="7306712" cy="54864"/>
          </a:xfrm>
        </p:grpSpPr>
        <p:sp>
          <p:nvSpPr>
            <p:cNvPr id="14" name="Owal 13"/>
            <p:cNvSpPr/>
            <p:nvPr/>
          </p:nvSpPr>
          <p:spPr>
            <a:xfrm>
              <a:off x="8166248" y="3638550"/>
              <a:ext cx="54864" cy="54864"/>
            </a:xfrm>
            <a:prstGeom prst="ellipse">
              <a:avLst/>
            </a:prstGeom>
            <a:solidFill>
              <a:schemeClr val="tx2"/>
            </a:solidFill>
            <a:ln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/>
            </a:p>
          </p:txBody>
        </p:sp>
        <p:sp>
          <p:nvSpPr>
            <p:cNvPr id="15" name="Owal 14"/>
            <p:cNvSpPr/>
            <p:nvPr/>
          </p:nvSpPr>
          <p:spPr>
            <a:xfrm>
              <a:off x="914400" y="3638550"/>
              <a:ext cx="54864" cy="54864"/>
            </a:xfrm>
            <a:prstGeom prst="ellipse">
              <a:avLst/>
            </a:prstGeom>
            <a:solidFill>
              <a:schemeClr val="tx2"/>
            </a:solidFill>
            <a:ln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/>
            </a:p>
          </p:txBody>
        </p:sp>
        <p:grpSp>
          <p:nvGrpSpPr>
            <p:cNvPr id="16" name="Grupa 15"/>
            <p:cNvGrpSpPr/>
            <p:nvPr/>
          </p:nvGrpSpPr>
          <p:grpSpPr>
            <a:xfrm>
              <a:off x="1036847" y="3646026"/>
              <a:ext cx="7074290" cy="38998"/>
              <a:chOff x="2141408" y="1752956"/>
              <a:chExt cx="7315200" cy="38998"/>
            </a:xfrm>
            <a:solidFill>
              <a:schemeClr val="tx2"/>
            </a:solidFill>
          </p:grpSpPr>
          <p:cxnSp>
            <p:nvCxnSpPr>
              <p:cNvPr id="17" name="Łącznik prosty 16"/>
              <p:cNvCxnSpPr/>
              <p:nvPr/>
            </p:nvCxnSpPr>
            <p:spPr>
              <a:xfrm>
                <a:off x="2141408" y="1752956"/>
                <a:ext cx="7315200" cy="0"/>
              </a:xfrm>
              <a:prstGeom prst="line">
                <a:avLst/>
              </a:prstGeom>
              <a:grpFill/>
              <a:ln w="12700">
                <a:solidFill>
                  <a:schemeClr val="tx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" name="Łącznik prosty 17"/>
              <p:cNvCxnSpPr/>
              <p:nvPr/>
            </p:nvCxnSpPr>
            <p:spPr>
              <a:xfrm>
                <a:off x="2141408" y="1791954"/>
                <a:ext cx="7315200" cy="0"/>
              </a:xfrm>
              <a:prstGeom prst="line">
                <a:avLst/>
              </a:prstGeom>
              <a:grpFill/>
              <a:ln w="12700">
                <a:solidFill>
                  <a:schemeClr val="tx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</p:spTree>
    <p:extLst>
      <p:ext uri="{BB962C8B-B14F-4D97-AF65-F5344CB8AC3E}">
        <p14:creationId xmlns:p14="http://schemas.microsoft.com/office/powerpoint/2010/main" val="174376438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pl-PL"/>
              <a:t>Kliknij, aby edytować styl</a:t>
            </a:r>
            <a:endParaRPr/>
          </a:p>
        </p:txBody>
      </p:sp>
      <p:sp>
        <p:nvSpPr>
          <p:cNvPr id="3" name="Tekst pionowy — symbol zastępczy 2"/>
          <p:cNvSpPr>
            <a:spLocks noGrp="1"/>
          </p:cNvSpPr>
          <p:nvPr>
            <p:ph type="body" orient="vert" idx="1"/>
          </p:nvPr>
        </p:nvSpPr>
        <p:spPr/>
        <p:txBody>
          <a:bodyPr vert="eaVert" rtlCol="0"/>
          <a:lstStyle>
            <a:lvl5pPr algn="l" rtl="0">
              <a:defRPr/>
            </a:lvl5pPr>
            <a:lvl6pPr algn="l" rtl="0">
              <a:defRPr/>
            </a:lvl6pPr>
            <a:lvl7pPr algn="l" rtl="0">
              <a:defRPr/>
            </a:lvl7pPr>
            <a:lvl8pPr algn="l" rtl="0">
              <a:defRPr baseline="0"/>
            </a:lvl8pPr>
            <a:lvl9pPr algn="l" rtl="0">
              <a:defRPr baseline="0"/>
            </a:lvl9pPr>
          </a:lstStyle>
          <a:p>
            <a:pPr lvl="0" rtl="0"/>
            <a:r>
              <a:rPr lang="pl-PL"/>
              <a:t>Edytuj style wzorca tekstu</a:t>
            </a:r>
          </a:p>
          <a:p>
            <a:pPr lvl="1" rtl="0"/>
            <a:r>
              <a:rPr lang="pl-PL"/>
              <a:t>Drugi poziom</a:t>
            </a:r>
          </a:p>
          <a:p>
            <a:pPr lvl="2" rtl="0"/>
            <a:r>
              <a:rPr lang="pl-PL"/>
              <a:t>Trzeci poziom</a:t>
            </a:r>
          </a:p>
          <a:p>
            <a:pPr lvl="3" rtl="0"/>
            <a:r>
              <a:rPr lang="pl-PL"/>
              <a:t>Czwarty poziom</a:t>
            </a:r>
          </a:p>
          <a:p>
            <a:pPr lvl="4" rtl="0"/>
            <a:r>
              <a:rPr lang="pl-PL"/>
              <a:t>Piąty poziom</a:t>
            </a:r>
            <a:endParaRPr/>
          </a:p>
        </p:txBody>
      </p:sp>
      <p:sp>
        <p:nvSpPr>
          <p:cNvPr id="5" name="Stopka — symbol zastępczy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/>
          </a:p>
        </p:txBody>
      </p:sp>
      <p:sp>
        <p:nvSpPr>
          <p:cNvPr id="4" name="Data — symbol zastępczy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en-US"/>
              <a:t>2016-08-01</a:t>
            </a:r>
            <a:endParaRPr/>
          </a:p>
        </p:txBody>
      </p:sp>
      <p:sp>
        <p:nvSpPr>
          <p:cNvPr id="6" name="Numer slajdu — symbol zastępczy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F28FB93-0A08-4E7D-8E63-9EFA29F1E093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2232236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9834563" y="434975"/>
            <a:ext cx="1168400" cy="5661025"/>
          </a:xfrm>
        </p:spPr>
        <p:txBody>
          <a:bodyPr vert="eaVert" rtlCol="0"/>
          <a:lstStyle/>
          <a:p>
            <a:pPr rtl="0"/>
            <a:r>
              <a:rPr lang="pl-PL"/>
              <a:t>Kliknij, aby edytować styl</a:t>
            </a:r>
            <a:endParaRPr/>
          </a:p>
        </p:txBody>
      </p:sp>
      <p:sp>
        <p:nvSpPr>
          <p:cNvPr id="3" name="Tekst pionowy — symbol zastępczy 2"/>
          <p:cNvSpPr>
            <a:spLocks noGrp="1"/>
          </p:cNvSpPr>
          <p:nvPr>
            <p:ph type="body" orient="vert" idx="1"/>
          </p:nvPr>
        </p:nvSpPr>
        <p:spPr>
          <a:xfrm>
            <a:off x="1217613" y="434975"/>
            <a:ext cx="8413750" cy="5661025"/>
          </a:xfrm>
        </p:spPr>
        <p:txBody>
          <a:bodyPr vert="eaVert" rtlCol="0"/>
          <a:lstStyle>
            <a:lvl5pPr algn="l" rtl="0">
              <a:defRPr/>
            </a:lvl5pPr>
            <a:lvl6pPr algn="l" rtl="0">
              <a:defRPr/>
            </a:lvl6pPr>
            <a:lvl7pPr algn="l" rtl="0">
              <a:defRPr/>
            </a:lvl7pPr>
            <a:lvl8pPr algn="l" rtl="0">
              <a:defRPr baseline="0"/>
            </a:lvl8pPr>
            <a:lvl9pPr algn="l" rtl="0">
              <a:defRPr baseline="0"/>
            </a:lvl9pPr>
          </a:lstStyle>
          <a:p>
            <a:pPr lvl="0" rtl="0"/>
            <a:r>
              <a:rPr lang="pl-PL"/>
              <a:t>Edytuj style wzorca tekstu</a:t>
            </a:r>
          </a:p>
          <a:p>
            <a:pPr lvl="1" rtl="0"/>
            <a:r>
              <a:rPr lang="pl-PL"/>
              <a:t>Drugi poziom</a:t>
            </a:r>
          </a:p>
          <a:p>
            <a:pPr lvl="2" rtl="0"/>
            <a:r>
              <a:rPr lang="pl-PL"/>
              <a:t>Trzeci poziom</a:t>
            </a:r>
          </a:p>
          <a:p>
            <a:pPr lvl="3" rtl="0"/>
            <a:r>
              <a:rPr lang="pl-PL"/>
              <a:t>Czwarty poziom</a:t>
            </a:r>
          </a:p>
          <a:p>
            <a:pPr lvl="4" rtl="0"/>
            <a:r>
              <a:rPr lang="pl-PL"/>
              <a:t>Piąty poziom</a:t>
            </a:r>
            <a:endParaRPr/>
          </a:p>
        </p:txBody>
      </p:sp>
      <p:sp>
        <p:nvSpPr>
          <p:cNvPr id="5" name="Stopka — symbol zastępczy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/>
          </a:p>
        </p:txBody>
      </p:sp>
      <p:sp>
        <p:nvSpPr>
          <p:cNvPr id="4" name="Data — symbol zastępczy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en-US"/>
              <a:t>2016-08-01</a:t>
            </a:r>
            <a:endParaRPr/>
          </a:p>
        </p:txBody>
      </p:sp>
      <p:sp>
        <p:nvSpPr>
          <p:cNvPr id="6" name="Numer slajdu — symbol zastępczy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F28FB93-0A08-4E7D-8E63-9EFA29F1E093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0857005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pl-PL"/>
              <a:t>Kliknij, aby edytować styl</a:t>
            </a:r>
            <a:endParaRPr/>
          </a:p>
        </p:txBody>
      </p:sp>
      <p:sp>
        <p:nvSpPr>
          <p:cNvPr id="3" name="Zawartość — symbol zastępczy 2"/>
          <p:cNvSpPr>
            <a:spLocks noGrp="1"/>
          </p:cNvSpPr>
          <p:nvPr>
            <p:ph idx="1"/>
          </p:nvPr>
        </p:nvSpPr>
        <p:spPr/>
        <p:txBody>
          <a:bodyPr rtlCol="0"/>
          <a:lstStyle>
            <a:lvl5pPr algn="l" rtl="0">
              <a:defRPr/>
            </a:lvl5pPr>
            <a:lvl6pPr algn="l" rtl="0">
              <a:defRPr/>
            </a:lvl6pPr>
            <a:lvl7pPr algn="l" rtl="0">
              <a:defRPr/>
            </a:lvl7pPr>
            <a:lvl8pPr algn="l" rtl="0">
              <a:defRPr/>
            </a:lvl8pPr>
            <a:lvl9pPr algn="l" rtl="0">
              <a:defRPr/>
            </a:lvl9pPr>
          </a:lstStyle>
          <a:p>
            <a:pPr lvl="0" rtl="0"/>
            <a:r>
              <a:rPr lang="pl-PL"/>
              <a:t>Edytuj style wzorca tekstu</a:t>
            </a:r>
          </a:p>
          <a:p>
            <a:pPr lvl="1" rtl="0"/>
            <a:r>
              <a:rPr lang="pl-PL"/>
              <a:t>Drugi poziom</a:t>
            </a:r>
          </a:p>
          <a:p>
            <a:pPr lvl="2" rtl="0"/>
            <a:r>
              <a:rPr lang="pl-PL"/>
              <a:t>Trzeci poziom</a:t>
            </a:r>
          </a:p>
          <a:p>
            <a:pPr lvl="3" rtl="0"/>
            <a:r>
              <a:rPr lang="pl-PL"/>
              <a:t>Czwarty poziom</a:t>
            </a:r>
          </a:p>
          <a:p>
            <a:pPr lvl="4" rtl="0"/>
            <a:r>
              <a:rPr lang="pl-PL"/>
              <a:t>Piąty poziom</a:t>
            </a:r>
            <a:endParaRPr/>
          </a:p>
        </p:txBody>
      </p:sp>
      <p:sp>
        <p:nvSpPr>
          <p:cNvPr id="5" name="Stopka — symbol zastępczy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/>
          </a:p>
        </p:txBody>
      </p:sp>
      <p:sp>
        <p:nvSpPr>
          <p:cNvPr id="4" name="Data — symbol zastępczy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en-US"/>
              <a:t>2016-08-01</a:t>
            </a:r>
            <a:endParaRPr/>
          </a:p>
        </p:txBody>
      </p:sp>
      <p:sp>
        <p:nvSpPr>
          <p:cNvPr id="6" name="Numer slajdu — symbol zastępczy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F28FB93-0A08-4E7D-8E63-9EFA29F1E093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4990621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422030" y="990599"/>
            <a:ext cx="9344765" cy="2235203"/>
          </a:xfrm>
        </p:spPr>
        <p:txBody>
          <a:bodyPr rtlCol="0" anchor="b">
            <a:normAutofit/>
          </a:bodyPr>
          <a:lstStyle>
            <a:lvl1pPr algn="ctr" rtl="0">
              <a:lnSpc>
                <a:spcPct val="90000"/>
              </a:lnSpc>
              <a:defRPr sz="4800" b="0" cap="none" baseline="0"/>
            </a:lvl1pPr>
          </a:lstStyle>
          <a:p>
            <a:pPr rtl="0"/>
            <a:r>
              <a:rPr lang="pl-PL"/>
              <a:t>Kliknij, aby edytować styl</a:t>
            </a:r>
            <a:endParaRPr/>
          </a:p>
        </p:txBody>
      </p:sp>
      <p:sp>
        <p:nvSpPr>
          <p:cNvPr id="3" name="Tekst — symbol zastępczy 2"/>
          <p:cNvSpPr>
            <a:spLocks noGrp="1"/>
          </p:cNvSpPr>
          <p:nvPr>
            <p:ph type="body" idx="1"/>
          </p:nvPr>
        </p:nvSpPr>
        <p:spPr>
          <a:xfrm>
            <a:off x="1422030" y="3733800"/>
            <a:ext cx="9344765" cy="1219200"/>
          </a:xfrm>
        </p:spPr>
        <p:txBody>
          <a:bodyPr rtlCol="0" anchor="t"/>
          <a:lstStyle>
            <a:lvl1pPr marL="0" indent="0" algn="ctr" rtl="0">
              <a:spcBef>
                <a:spcPts val="0"/>
              </a:spcBef>
              <a:buNone/>
              <a:defRPr sz="2000" cap="all" baseline="0">
                <a:solidFill>
                  <a:schemeClr val="tx1"/>
                </a:solidFill>
              </a:defRPr>
            </a:lvl1pPr>
            <a:lvl2pPr marL="457200" indent="0" algn="l" rtl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l" rtl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l" rtl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l" rtl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l" rtl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l" rtl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l" rtl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l" rtl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pl-PL"/>
              <a:t>Edytuj style wzorca tekstu</a:t>
            </a:r>
          </a:p>
        </p:txBody>
      </p:sp>
      <p:sp>
        <p:nvSpPr>
          <p:cNvPr id="5" name="Stopka — symbol zastępczy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/>
          </a:p>
        </p:txBody>
      </p:sp>
      <p:sp>
        <p:nvSpPr>
          <p:cNvPr id="4" name="Data — symbol zastępczy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en-US"/>
              <a:t>2016-08-01</a:t>
            </a:r>
            <a:endParaRPr/>
          </a:p>
        </p:txBody>
      </p:sp>
      <p:sp>
        <p:nvSpPr>
          <p:cNvPr id="6" name="Numer slajdu — symbol zastępczy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F28FB93-0A08-4E7D-8E63-9EFA29F1E093}" type="slidenum">
              <a:rPr/>
              <a:pPr/>
              <a:t>‹#›</a:t>
            </a:fld>
            <a:endParaRPr/>
          </a:p>
        </p:txBody>
      </p:sp>
      <p:grpSp>
        <p:nvGrpSpPr>
          <p:cNvPr id="13" name="Grupa 12"/>
          <p:cNvGrpSpPr/>
          <p:nvPr/>
        </p:nvGrpSpPr>
        <p:grpSpPr>
          <a:xfrm>
            <a:off x="3273781" y="3475736"/>
            <a:ext cx="5641265" cy="54864"/>
            <a:chOff x="2455975" y="2588441"/>
            <a:chExt cx="4232051" cy="41148"/>
          </a:xfrm>
        </p:grpSpPr>
        <p:sp>
          <p:nvSpPr>
            <p:cNvPr id="14" name="Owal 13"/>
            <p:cNvSpPr/>
            <p:nvPr/>
          </p:nvSpPr>
          <p:spPr>
            <a:xfrm>
              <a:off x="6642306" y="2588441"/>
              <a:ext cx="45720" cy="41148"/>
            </a:xfrm>
            <a:prstGeom prst="ellipse">
              <a:avLst/>
            </a:prstGeom>
            <a:solidFill>
              <a:schemeClr val="tx1"/>
            </a:solidFill>
            <a:ln w="26425" cap="flat" cmpd="sng" algn="ctr">
              <a:solidFill>
                <a:schemeClr val="tx1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onstantia"/>
                <a:ea typeface="+mn-ea"/>
                <a:cs typeface="+mn-cs"/>
              </a:endParaRPr>
            </a:p>
          </p:txBody>
        </p:sp>
        <p:sp>
          <p:nvSpPr>
            <p:cNvPr id="15" name="Owal 14"/>
            <p:cNvSpPr/>
            <p:nvPr/>
          </p:nvSpPr>
          <p:spPr>
            <a:xfrm>
              <a:off x="2455975" y="2588441"/>
              <a:ext cx="45720" cy="41148"/>
            </a:xfrm>
            <a:prstGeom prst="ellipse">
              <a:avLst/>
            </a:prstGeom>
            <a:solidFill>
              <a:schemeClr val="tx1"/>
            </a:solidFill>
            <a:ln w="26425" cap="flat" cmpd="sng" algn="ctr">
              <a:solidFill>
                <a:schemeClr val="tx1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onstantia"/>
                <a:ea typeface="+mn-ea"/>
                <a:cs typeface="+mn-cs"/>
              </a:endParaRPr>
            </a:p>
          </p:txBody>
        </p:sp>
        <p:grpSp>
          <p:nvGrpSpPr>
            <p:cNvPr id="16" name="Grupa 15"/>
            <p:cNvGrpSpPr/>
            <p:nvPr/>
          </p:nvGrpSpPr>
          <p:grpSpPr>
            <a:xfrm>
              <a:off x="2563229" y="2594391"/>
              <a:ext cx="4023360" cy="29249"/>
              <a:chOff x="2550323" y="3458731"/>
              <a:chExt cx="4023360" cy="38998"/>
            </a:xfrm>
          </p:grpSpPr>
          <p:cxnSp>
            <p:nvCxnSpPr>
              <p:cNvPr id="17" name="Łącznik prosty 16"/>
              <p:cNvCxnSpPr/>
              <p:nvPr/>
            </p:nvCxnSpPr>
            <p:spPr>
              <a:xfrm>
                <a:off x="2550323" y="3458731"/>
                <a:ext cx="4023360" cy="0"/>
              </a:xfrm>
              <a:prstGeom prst="line">
                <a:avLst/>
              </a:prstGeom>
              <a:noFill/>
              <a:ln w="12700" cap="flat" cmpd="sng" algn="ctr">
                <a:solidFill>
                  <a:schemeClr val="tx1"/>
                </a:solidFill>
                <a:prstDash val="solid"/>
              </a:ln>
              <a:effectLst/>
            </p:spPr>
          </p:cxnSp>
          <p:cxnSp>
            <p:nvCxnSpPr>
              <p:cNvPr id="18" name="Łącznik prosty 17"/>
              <p:cNvCxnSpPr/>
              <p:nvPr/>
            </p:nvCxnSpPr>
            <p:spPr>
              <a:xfrm>
                <a:off x="2550323" y="3497729"/>
                <a:ext cx="4023360" cy="0"/>
              </a:xfrm>
              <a:prstGeom prst="line">
                <a:avLst/>
              </a:prstGeom>
              <a:noFill/>
              <a:ln w="12700" cap="flat" cmpd="sng" algn="ctr">
                <a:solidFill>
                  <a:schemeClr val="tx1"/>
                </a:solidFill>
                <a:prstDash val="solid"/>
              </a:ln>
              <a:effectLst/>
            </p:spPr>
          </p:cxnSp>
        </p:grpSp>
      </p:grpSp>
    </p:spTree>
    <p:extLst>
      <p:ext uri="{BB962C8B-B14F-4D97-AF65-F5344CB8AC3E}">
        <p14:creationId xmlns:p14="http://schemas.microsoft.com/office/powerpoint/2010/main" val="5526282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pl-PL"/>
              <a:t>Kliknij, aby edytować styl</a:t>
            </a:r>
            <a:endParaRPr/>
          </a:p>
        </p:txBody>
      </p:sp>
      <p:sp>
        <p:nvSpPr>
          <p:cNvPr id="3" name="Zawartość — symbol zastępczy 2"/>
          <p:cNvSpPr>
            <a:spLocks noGrp="1"/>
          </p:cNvSpPr>
          <p:nvPr>
            <p:ph sz="half" idx="1"/>
          </p:nvPr>
        </p:nvSpPr>
        <p:spPr>
          <a:xfrm>
            <a:off x="1218883" y="1803400"/>
            <a:ext cx="4773956" cy="4267200"/>
          </a:xfrm>
        </p:spPr>
        <p:txBody>
          <a:bodyPr rtlCol="0">
            <a:normAutofit/>
          </a:bodyPr>
          <a:lstStyle>
            <a:lvl1pPr algn="l" rtl="0">
              <a:defRPr sz="2400"/>
            </a:lvl1pPr>
            <a:lvl2pPr algn="l" rtl="0">
              <a:defRPr sz="2000"/>
            </a:lvl2pPr>
            <a:lvl3pPr algn="l" rtl="0">
              <a:defRPr sz="1800"/>
            </a:lvl3pPr>
            <a:lvl4pPr algn="l" rtl="0">
              <a:defRPr sz="1600"/>
            </a:lvl4pPr>
            <a:lvl5pPr algn="l" rtl="0">
              <a:defRPr sz="1600"/>
            </a:lvl5pPr>
            <a:lvl6pPr algn="l" rtl="0">
              <a:defRPr sz="1800"/>
            </a:lvl6pPr>
            <a:lvl7pPr algn="l" rtl="0">
              <a:defRPr sz="1800"/>
            </a:lvl7pPr>
            <a:lvl8pPr algn="l" rtl="0">
              <a:defRPr sz="1800"/>
            </a:lvl8pPr>
            <a:lvl9pPr algn="l" rtl="0">
              <a:defRPr sz="1800"/>
            </a:lvl9pPr>
          </a:lstStyle>
          <a:p>
            <a:pPr lvl="0" rtl="0"/>
            <a:r>
              <a:rPr lang="pl-PL"/>
              <a:t>Edytuj style wzorca tekstu</a:t>
            </a:r>
          </a:p>
          <a:p>
            <a:pPr lvl="1" rtl="0"/>
            <a:r>
              <a:rPr lang="pl-PL"/>
              <a:t>Drugi poziom</a:t>
            </a:r>
          </a:p>
          <a:p>
            <a:pPr lvl="2" rtl="0"/>
            <a:r>
              <a:rPr lang="pl-PL"/>
              <a:t>Trzeci poziom</a:t>
            </a:r>
          </a:p>
          <a:p>
            <a:pPr lvl="3" rtl="0"/>
            <a:r>
              <a:rPr lang="pl-PL"/>
              <a:t>Czwarty poziom</a:t>
            </a:r>
          </a:p>
          <a:p>
            <a:pPr lvl="4" rtl="0"/>
            <a:r>
              <a:rPr lang="pl-PL"/>
              <a:t>Piąty poziom</a:t>
            </a:r>
            <a:endParaRPr/>
          </a:p>
        </p:txBody>
      </p:sp>
      <p:sp>
        <p:nvSpPr>
          <p:cNvPr id="4" name="Zawartość — symbol zastępczy 3"/>
          <p:cNvSpPr>
            <a:spLocks noGrp="1"/>
          </p:cNvSpPr>
          <p:nvPr>
            <p:ph sz="half" idx="2"/>
          </p:nvPr>
        </p:nvSpPr>
        <p:spPr>
          <a:xfrm>
            <a:off x="6195986" y="1803400"/>
            <a:ext cx="4773956" cy="4267200"/>
          </a:xfrm>
        </p:spPr>
        <p:txBody>
          <a:bodyPr rtlCol="0">
            <a:normAutofit/>
          </a:bodyPr>
          <a:lstStyle>
            <a:lvl1pPr algn="l" rtl="0">
              <a:defRPr sz="2400"/>
            </a:lvl1pPr>
            <a:lvl2pPr algn="l" rtl="0">
              <a:defRPr sz="2000"/>
            </a:lvl2pPr>
            <a:lvl3pPr algn="l" rtl="0">
              <a:defRPr sz="1800"/>
            </a:lvl3pPr>
            <a:lvl4pPr algn="l" rtl="0">
              <a:defRPr sz="1600"/>
            </a:lvl4pPr>
            <a:lvl5pPr algn="l" rtl="0">
              <a:defRPr sz="1600"/>
            </a:lvl5pPr>
            <a:lvl6pPr algn="l" rtl="0">
              <a:defRPr sz="1800"/>
            </a:lvl6pPr>
            <a:lvl7pPr algn="l" rtl="0">
              <a:defRPr sz="1800"/>
            </a:lvl7pPr>
            <a:lvl8pPr algn="l" rtl="0">
              <a:defRPr sz="1800" baseline="0"/>
            </a:lvl8pPr>
            <a:lvl9pPr algn="l" rtl="0">
              <a:defRPr sz="1800" baseline="0"/>
            </a:lvl9pPr>
          </a:lstStyle>
          <a:p>
            <a:pPr lvl="0" rtl="0"/>
            <a:r>
              <a:rPr lang="pl-PL"/>
              <a:t>Edytuj style wzorca tekstu</a:t>
            </a:r>
          </a:p>
          <a:p>
            <a:pPr lvl="1" rtl="0"/>
            <a:r>
              <a:rPr lang="pl-PL"/>
              <a:t>Drugi poziom</a:t>
            </a:r>
          </a:p>
          <a:p>
            <a:pPr lvl="2" rtl="0"/>
            <a:r>
              <a:rPr lang="pl-PL"/>
              <a:t>Trzeci poziom</a:t>
            </a:r>
          </a:p>
          <a:p>
            <a:pPr lvl="3" rtl="0"/>
            <a:r>
              <a:rPr lang="pl-PL"/>
              <a:t>Czwarty poziom</a:t>
            </a:r>
          </a:p>
          <a:p>
            <a:pPr lvl="4" rtl="0"/>
            <a:r>
              <a:rPr lang="pl-PL"/>
              <a:t>Piąty poziom</a:t>
            </a:r>
            <a:endParaRPr/>
          </a:p>
        </p:txBody>
      </p:sp>
      <p:sp>
        <p:nvSpPr>
          <p:cNvPr id="6" name="Stopka — symbol zastępczy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/>
          </a:p>
        </p:txBody>
      </p:sp>
      <p:sp>
        <p:nvSpPr>
          <p:cNvPr id="5" name="Data — symbol zastępczy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en-US"/>
              <a:t>2016-08-01</a:t>
            </a:r>
            <a:endParaRPr/>
          </a:p>
        </p:txBody>
      </p:sp>
      <p:sp>
        <p:nvSpPr>
          <p:cNvPr id="7" name="Numer slajdu — symbol zastępczy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F28FB93-0A08-4E7D-8E63-9EFA29F1E093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8607757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lvl1pPr algn="l" rtl="0">
              <a:defRPr/>
            </a:lvl1pPr>
          </a:lstStyle>
          <a:p>
            <a:pPr rtl="0"/>
            <a:r>
              <a:rPr lang="pl-PL"/>
              <a:t>Kliknij, aby edytować styl</a:t>
            </a:r>
            <a:endParaRPr/>
          </a:p>
        </p:txBody>
      </p:sp>
      <p:sp>
        <p:nvSpPr>
          <p:cNvPr id="3" name="Tekst — symbol zastępczy 2"/>
          <p:cNvSpPr>
            <a:spLocks noGrp="1"/>
          </p:cNvSpPr>
          <p:nvPr>
            <p:ph type="body" idx="1"/>
          </p:nvPr>
        </p:nvSpPr>
        <p:spPr>
          <a:xfrm>
            <a:off x="1222945" y="1803400"/>
            <a:ext cx="4769806" cy="711200"/>
          </a:xfrm>
        </p:spPr>
        <p:txBody>
          <a:bodyPr rtlCol="0" anchor="ctr">
            <a:normAutofit/>
          </a:bodyPr>
          <a:lstStyle>
            <a:lvl1pPr marL="0" indent="0" algn="l" rtl="0">
              <a:lnSpc>
                <a:spcPct val="90000"/>
              </a:lnSpc>
              <a:spcBef>
                <a:spcPts val="0"/>
              </a:spcBef>
              <a:buNone/>
              <a:defRPr sz="2000" b="1"/>
            </a:lvl1pPr>
            <a:lvl2pPr marL="457200" indent="0" algn="l" rtl="0">
              <a:buNone/>
              <a:defRPr sz="2000" b="1"/>
            </a:lvl2pPr>
            <a:lvl3pPr marL="914400" indent="0" algn="l" rtl="0">
              <a:buNone/>
              <a:defRPr sz="1800" b="1"/>
            </a:lvl3pPr>
            <a:lvl4pPr marL="1371600" indent="0" algn="l" rtl="0">
              <a:buNone/>
              <a:defRPr sz="1600" b="1"/>
            </a:lvl4pPr>
            <a:lvl5pPr marL="1828800" indent="0" algn="l" rtl="0">
              <a:buNone/>
              <a:defRPr sz="1600" b="1"/>
            </a:lvl5pPr>
            <a:lvl6pPr marL="2286000" indent="0" algn="l" rtl="0">
              <a:buNone/>
              <a:defRPr sz="1600" b="1"/>
            </a:lvl6pPr>
            <a:lvl7pPr marL="2743200" indent="0" algn="l" rtl="0">
              <a:buNone/>
              <a:defRPr sz="1600" b="1"/>
            </a:lvl7pPr>
            <a:lvl8pPr marL="3200400" indent="0" algn="l" rtl="0">
              <a:buNone/>
              <a:defRPr sz="1600" b="1"/>
            </a:lvl8pPr>
            <a:lvl9pPr marL="3657600" indent="0" algn="l" rtl="0">
              <a:buNone/>
              <a:defRPr sz="1600" b="1"/>
            </a:lvl9pPr>
          </a:lstStyle>
          <a:p>
            <a:pPr lvl="0" rtl="0"/>
            <a:r>
              <a:rPr lang="pl-PL"/>
              <a:t>Edytuj style wzorca tekstu</a:t>
            </a:r>
          </a:p>
        </p:txBody>
      </p:sp>
      <p:sp>
        <p:nvSpPr>
          <p:cNvPr id="4" name="Zawartość — symbol zastępczy 3"/>
          <p:cNvSpPr>
            <a:spLocks noGrp="1"/>
          </p:cNvSpPr>
          <p:nvPr>
            <p:ph sz="half" idx="2"/>
          </p:nvPr>
        </p:nvSpPr>
        <p:spPr>
          <a:xfrm>
            <a:off x="1218883" y="2514600"/>
            <a:ext cx="4773956" cy="3556000"/>
          </a:xfrm>
        </p:spPr>
        <p:txBody>
          <a:bodyPr rtlCol="0">
            <a:normAutofit/>
          </a:bodyPr>
          <a:lstStyle>
            <a:lvl1pPr algn="l" rtl="0">
              <a:spcBef>
                <a:spcPts val="1600"/>
              </a:spcBef>
              <a:defRPr sz="2000"/>
            </a:lvl1pPr>
            <a:lvl2pPr algn="l" rtl="0">
              <a:defRPr sz="1800"/>
            </a:lvl2pPr>
            <a:lvl3pPr algn="l" rtl="0">
              <a:defRPr sz="1600"/>
            </a:lvl3pPr>
            <a:lvl4pPr algn="l" rtl="0">
              <a:defRPr sz="1400"/>
            </a:lvl4pPr>
            <a:lvl5pPr algn="l" rtl="0">
              <a:defRPr sz="1400"/>
            </a:lvl5pPr>
            <a:lvl6pPr algn="l" rtl="0">
              <a:defRPr sz="1400"/>
            </a:lvl6pPr>
            <a:lvl7pPr algn="l" rtl="0">
              <a:defRPr sz="1400"/>
            </a:lvl7pPr>
            <a:lvl8pPr algn="l" rtl="0">
              <a:defRPr sz="1400"/>
            </a:lvl8pPr>
            <a:lvl9pPr algn="l" rtl="0">
              <a:defRPr sz="1400"/>
            </a:lvl9pPr>
          </a:lstStyle>
          <a:p>
            <a:pPr lvl="0" rtl="0"/>
            <a:r>
              <a:rPr lang="pl-PL"/>
              <a:t>Edytuj style wzorca tekstu</a:t>
            </a:r>
          </a:p>
          <a:p>
            <a:pPr lvl="1" rtl="0"/>
            <a:r>
              <a:rPr lang="pl-PL"/>
              <a:t>Drugi poziom</a:t>
            </a:r>
          </a:p>
          <a:p>
            <a:pPr lvl="2" rtl="0"/>
            <a:r>
              <a:rPr lang="pl-PL"/>
              <a:t>Trzeci poziom</a:t>
            </a:r>
          </a:p>
          <a:p>
            <a:pPr lvl="3" rtl="0"/>
            <a:r>
              <a:rPr lang="pl-PL"/>
              <a:t>Czwarty poziom</a:t>
            </a:r>
          </a:p>
          <a:p>
            <a:pPr lvl="4" rtl="0"/>
            <a:r>
              <a:rPr lang="pl-PL"/>
              <a:t>Piąty poziom</a:t>
            </a:r>
            <a:endParaRPr/>
          </a:p>
        </p:txBody>
      </p:sp>
      <p:sp>
        <p:nvSpPr>
          <p:cNvPr id="5" name="Tekst — symbol zastępczy 4"/>
          <p:cNvSpPr>
            <a:spLocks noGrp="1"/>
          </p:cNvSpPr>
          <p:nvPr>
            <p:ph type="body" sz="quarter" idx="3"/>
          </p:nvPr>
        </p:nvSpPr>
        <p:spPr>
          <a:xfrm>
            <a:off x="6200049" y="1803400"/>
            <a:ext cx="4769806" cy="711200"/>
          </a:xfrm>
        </p:spPr>
        <p:txBody>
          <a:bodyPr rtlCol="0" anchor="ctr">
            <a:normAutofit/>
          </a:bodyPr>
          <a:lstStyle>
            <a:lvl1pPr marL="0" indent="0" algn="l" rtl="0">
              <a:lnSpc>
                <a:spcPct val="90000"/>
              </a:lnSpc>
              <a:spcBef>
                <a:spcPts val="0"/>
              </a:spcBef>
              <a:buNone/>
              <a:defRPr sz="2000" b="1"/>
            </a:lvl1pPr>
            <a:lvl2pPr marL="457200" indent="0" algn="l" rtl="0">
              <a:buNone/>
              <a:defRPr sz="2000" b="1"/>
            </a:lvl2pPr>
            <a:lvl3pPr marL="914400" indent="0" algn="l" rtl="0">
              <a:buNone/>
              <a:defRPr sz="1800" b="1"/>
            </a:lvl3pPr>
            <a:lvl4pPr marL="1371600" indent="0" algn="l" rtl="0">
              <a:buNone/>
              <a:defRPr sz="1600" b="1"/>
            </a:lvl4pPr>
            <a:lvl5pPr marL="1828800" indent="0" algn="l" rtl="0">
              <a:buNone/>
              <a:defRPr sz="1600" b="1"/>
            </a:lvl5pPr>
            <a:lvl6pPr marL="2286000" indent="0" algn="l" rtl="0">
              <a:buNone/>
              <a:defRPr sz="1600" b="1"/>
            </a:lvl6pPr>
            <a:lvl7pPr marL="2743200" indent="0" algn="l" rtl="0">
              <a:buNone/>
              <a:defRPr sz="1600" b="1"/>
            </a:lvl7pPr>
            <a:lvl8pPr marL="3200400" indent="0" algn="l" rtl="0">
              <a:buNone/>
              <a:defRPr sz="1600" b="1"/>
            </a:lvl8pPr>
            <a:lvl9pPr marL="3657600" indent="0" algn="l" rtl="0">
              <a:buNone/>
              <a:defRPr sz="1600" b="1"/>
            </a:lvl9pPr>
          </a:lstStyle>
          <a:p>
            <a:pPr lvl="0" rtl="0"/>
            <a:r>
              <a:rPr lang="pl-PL"/>
              <a:t>Edytuj style wzorca tekstu</a:t>
            </a:r>
          </a:p>
        </p:txBody>
      </p:sp>
      <p:sp>
        <p:nvSpPr>
          <p:cNvPr id="6" name="Zawartość — symbol zastępczy 5"/>
          <p:cNvSpPr>
            <a:spLocks noGrp="1"/>
          </p:cNvSpPr>
          <p:nvPr>
            <p:ph sz="quarter" idx="4"/>
          </p:nvPr>
        </p:nvSpPr>
        <p:spPr>
          <a:xfrm>
            <a:off x="6195986" y="2514600"/>
            <a:ext cx="4773956" cy="3556000"/>
          </a:xfrm>
        </p:spPr>
        <p:txBody>
          <a:bodyPr rtlCol="0">
            <a:normAutofit/>
          </a:bodyPr>
          <a:lstStyle>
            <a:lvl1pPr algn="l" rtl="0">
              <a:spcBef>
                <a:spcPts val="1600"/>
              </a:spcBef>
              <a:defRPr sz="2000"/>
            </a:lvl1pPr>
            <a:lvl2pPr algn="l" rtl="0">
              <a:defRPr sz="1800"/>
            </a:lvl2pPr>
            <a:lvl3pPr algn="l" rtl="0">
              <a:defRPr sz="1600"/>
            </a:lvl3pPr>
            <a:lvl4pPr algn="l" rtl="0">
              <a:defRPr sz="1400"/>
            </a:lvl4pPr>
            <a:lvl5pPr algn="l" rtl="0">
              <a:defRPr sz="1400"/>
            </a:lvl5pPr>
            <a:lvl6pPr algn="l" rtl="0">
              <a:defRPr sz="1400"/>
            </a:lvl6pPr>
            <a:lvl7pPr algn="l" rtl="0">
              <a:defRPr sz="1400"/>
            </a:lvl7pPr>
            <a:lvl8pPr algn="l" rtl="0">
              <a:defRPr sz="1400"/>
            </a:lvl8pPr>
            <a:lvl9pPr algn="l" rtl="0">
              <a:defRPr sz="1400"/>
            </a:lvl9pPr>
          </a:lstStyle>
          <a:p>
            <a:pPr lvl="0" rtl="0"/>
            <a:r>
              <a:rPr lang="pl-PL"/>
              <a:t>Edytuj style wzorca tekstu</a:t>
            </a:r>
          </a:p>
          <a:p>
            <a:pPr lvl="1" rtl="0"/>
            <a:r>
              <a:rPr lang="pl-PL"/>
              <a:t>Drugi poziom</a:t>
            </a:r>
          </a:p>
          <a:p>
            <a:pPr lvl="2" rtl="0"/>
            <a:r>
              <a:rPr lang="pl-PL"/>
              <a:t>Trzeci poziom</a:t>
            </a:r>
          </a:p>
          <a:p>
            <a:pPr lvl="3" rtl="0"/>
            <a:r>
              <a:rPr lang="pl-PL"/>
              <a:t>Czwarty poziom</a:t>
            </a:r>
          </a:p>
          <a:p>
            <a:pPr lvl="4" rtl="0"/>
            <a:r>
              <a:rPr lang="pl-PL"/>
              <a:t>Piąty poziom</a:t>
            </a:r>
            <a:endParaRPr/>
          </a:p>
        </p:txBody>
      </p:sp>
      <p:sp>
        <p:nvSpPr>
          <p:cNvPr id="8" name="Stopka — symbol zastępczy 7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/>
          </a:p>
        </p:txBody>
      </p:sp>
      <p:sp>
        <p:nvSpPr>
          <p:cNvPr id="7" name="Data — symbol zastępczy 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en-US"/>
              <a:t>2016-08-01</a:t>
            </a:r>
            <a:endParaRPr/>
          </a:p>
        </p:txBody>
      </p:sp>
      <p:sp>
        <p:nvSpPr>
          <p:cNvPr id="9" name="Numer slajdu — symbol zastępczy 8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F28FB93-0A08-4E7D-8E63-9EFA29F1E093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7425832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pl-PL"/>
              <a:t>Kliknij, aby edytować styl</a:t>
            </a:r>
            <a:endParaRPr/>
          </a:p>
        </p:txBody>
      </p:sp>
      <p:sp>
        <p:nvSpPr>
          <p:cNvPr id="4" name="Stopka — symbol zastępczy 3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/>
          </a:p>
        </p:txBody>
      </p:sp>
      <p:sp>
        <p:nvSpPr>
          <p:cNvPr id="3" name="Data — symbol zastępczy 2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en-US"/>
              <a:t>2016-08-01</a:t>
            </a:r>
            <a:endParaRPr/>
          </a:p>
        </p:txBody>
      </p:sp>
      <p:sp>
        <p:nvSpPr>
          <p:cNvPr id="5" name="Numer slajdu — symbol zastępczy 4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F28FB93-0A08-4E7D-8E63-9EFA29F1E093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5659345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topka — symbol zastępczy 2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/>
          </a:p>
        </p:txBody>
      </p:sp>
      <p:sp>
        <p:nvSpPr>
          <p:cNvPr id="2" name="Data — symbol zastępczy 1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en-US"/>
              <a:t>2016-08-01</a:t>
            </a:r>
            <a:endParaRPr/>
          </a:p>
        </p:txBody>
      </p:sp>
      <p:sp>
        <p:nvSpPr>
          <p:cNvPr id="4" name="Numer slajdu — symbol zastępczy 3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F28FB93-0A08-4E7D-8E63-9EFA29F1E093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212877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 rtlCol="0" anchor="b">
            <a:normAutofit/>
          </a:bodyPr>
          <a:lstStyle>
            <a:lvl1pPr algn="l" rtl="0">
              <a:defRPr sz="3200" b="0"/>
            </a:lvl1pPr>
          </a:lstStyle>
          <a:p>
            <a:pPr rtl="0"/>
            <a:r>
              <a:rPr lang="pl-PL"/>
              <a:t>Kliknij, aby edytować styl</a:t>
            </a:r>
            <a:endParaRPr/>
          </a:p>
        </p:txBody>
      </p:sp>
      <p:sp>
        <p:nvSpPr>
          <p:cNvPr id="3" name="Zawartość — symbol zastępczy 2"/>
          <p:cNvSpPr>
            <a:spLocks noGrp="1"/>
          </p:cNvSpPr>
          <p:nvPr>
            <p:ph idx="1"/>
          </p:nvPr>
        </p:nvSpPr>
        <p:spPr>
          <a:xfrm>
            <a:off x="1218883" y="1803400"/>
            <a:ext cx="6602281" cy="4267201"/>
          </a:xfrm>
        </p:spPr>
        <p:txBody>
          <a:bodyPr rtlCol="0">
            <a:normAutofit/>
          </a:bodyPr>
          <a:lstStyle>
            <a:lvl1pPr algn="l" rtl="0">
              <a:defRPr sz="2400"/>
            </a:lvl1pPr>
            <a:lvl2pPr algn="l" rtl="0">
              <a:defRPr sz="2000"/>
            </a:lvl2pPr>
            <a:lvl3pPr algn="l" rtl="0">
              <a:defRPr sz="1800"/>
            </a:lvl3pPr>
            <a:lvl4pPr algn="l" rtl="0">
              <a:defRPr sz="1600"/>
            </a:lvl4pPr>
            <a:lvl5pPr algn="l" rtl="0">
              <a:defRPr sz="1600"/>
            </a:lvl5pPr>
            <a:lvl6pPr algn="l" rtl="0">
              <a:defRPr sz="1600"/>
            </a:lvl6pPr>
            <a:lvl7pPr algn="l" rtl="0">
              <a:defRPr sz="1600"/>
            </a:lvl7pPr>
            <a:lvl8pPr algn="l" rtl="0">
              <a:defRPr sz="1600" baseline="0"/>
            </a:lvl8pPr>
            <a:lvl9pPr algn="l" rtl="0">
              <a:defRPr sz="1600" baseline="0"/>
            </a:lvl9pPr>
          </a:lstStyle>
          <a:p>
            <a:pPr lvl="0" rtl="0"/>
            <a:r>
              <a:rPr lang="pl-PL"/>
              <a:t>Edytuj style wzorca tekstu</a:t>
            </a:r>
          </a:p>
          <a:p>
            <a:pPr lvl="1" rtl="0"/>
            <a:r>
              <a:rPr lang="pl-PL"/>
              <a:t>Drugi poziom</a:t>
            </a:r>
          </a:p>
          <a:p>
            <a:pPr lvl="2" rtl="0"/>
            <a:r>
              <a:rPr lang="pl-PL"/>
              <a:t>Trzeci poziom</a:t>
            </a:r>
          </a:p>
          <a:p>
            <a:pPr lvl="3" rtl="0"/>
            <a:r>
              <a:rPr lang="pl-PL"/>
              <a:t>Czwarty poziom</a:t>
            </a:r>
          </a:p>
          <a:p>
            <a:pPr lvl="4" rtl="0"/>
            <a:r>
              <a:rPr lang="pl-PL"/>
              <a:t>Piąty poziom</a:t>
            </a:r>
            <a:endParaRPr/>
          </a:p>
        </p:txBody>
      </p:sp>
      <p:sp>
        <p:nvSpPr>
          <p:cNvPr id="4" name="Tekst — symbol zastępczy 3"/>
          <p:cNvSpPr>
            <a:spLocks noGrp="1"/>
          </p:cNvSpPr>
          <p:nvPr>
            <p:ph type="body" sz="half" idx="2"/>
          </p:nvPr>
        </p:nvSpPr>
        <p:spPr>
          <a:xfrm>
            <a:off x="8125883" y="1803400"/>
            <a:ext cx="2844060" cy="4267201"/>
          </a:xfrm>
        </p:spPr>
        <p:txBody>
          <a:bodyPr rtlCol="0">
            <a:normAutofit/>
          </a:bodyPr>
          <a:lstStyle>
            <a:lvl1pPr marL="0" indent="0" algn="l" rtl="0">
              <a:spcBef>
                <a:spcPts val="1600"/>
              </a:spcBef>
              <a:buNone/>
              <a:defRPr sz="2000"/>
            </a:lvl1pPr>
            <a:lvl2pPr marL="457200" indent="0" algn="l" rtl="0">
              <a:buNone/>
              <a:defRPr sz="1200"/>
            </a:lvl2pPr>
            <a:lvl3pPr marL="914400" indent="0" algn="l" rtl="0">
              <a:buNone/>
              <a:defRPr sz="1000"/>
            </a:lvl3pPr>
            <a:lvl4pPr marL="1371600" indent="0" algn="l" rtl="0">
              <a:buNone/>
              <a:defRPr sz="900"/>
            </a:lvl4pPr>
            <a:lvl5pPr marL="1828800" indent="0" algn="l" rtl="0">
              <a:buNone/>
              <a:defRPr sz="900"/>
            </a:lvl5pPr>
            <a:lvl6pPr marL="2286000" indent="0" algn="l" rtl="0">
              <a:buNone/>
              <a:defRPr sz="900"/>
            </a:lvl6pPr>
            <a:lvl7pPr marL="2743200" indent="0" algn="l" rtl="0">
              <a:buNone/>
              <a:defRPr sz="900"/>
            </a:lvl7pPr>
            <a:lvl8pPr marL="3200400" indent="0" algn="l" rtl="0">
              <a:buNone/>
              <a:defRPr sz="900"/>
            </a:lvl8pPr>
            <a:lvl9pPr marL="3657600" indent="0" algn="l" rtl="0">
              <a:buNone/>
              <a:defRPr sz="900"/>
            </a:lvl9pPr>
          </a:lstStyle>
          <a:p>
            <a:pPr lvl="0" rtl="0"/>
            <a:r>
              <a:rPr lang="pl-PL"/>
              <a:t>Edytuj style wzorca tekstu</a:t>
            </a:r>
          </a:p>
        </p:txBody>
      </p:sp>
      <p:sp>
        <p:nvSpPr>
          <p:cNvPr id="6" name="Stopka — symbol zastępczy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/>
          </a:p>
        </p:txBody>
      </p:sp>
      <p:sp>
        <p:nvSpPr>
          <p:cNvPr id="5" name="Data — symbol zastępczy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en-US"/>
              <a:t>2016-08-01</a:t>
            </a:r>
            <a:endParaRPr/>
          </a:p>
        </p:txBody>
      </p:sp>
      <p:sp>
        <p:nvSpPr>
          <p:cNvPr id="7" name="Numer slajdu — symbol zastępczy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F28FB93-0A08-4E7D-8E63-9EFA29F1E093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8586462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 rtlCol="0" anchor="b">
            <a:normAutofit/>
          </a:bodyPr>
          <a:lstStyle>
            <a:lvl1pPr algn="l" rtl="0">
              <a:defRPr sz="3200" b="0"/>
            </a:lvl1pPr>
          </a:lstStyle>
          <a:p>
            <a:pPr rtl="0"/>
            <a:r>
              <a:rPr lang="pl-PL"/>
              <a:t>Kliknij, aby edytować styl</a:t>
            </a:r>
            <a:endParaRPr/>
          </a:p>
        </p:txBody>
      </p:sp>
      <p:sp>
        <p:nvSpPr>
          <p:cNvPr id="8" name="Prostokąt 7"/>
          <p:cNvSpPr/>
          <p:nvPr/>
        </p:nvSpPr>
        <p:spPr>
          <a:xfrm>
            <a:off x="1218883" y="1803400"/>
            <a:ext cx="6602280" cy="4267200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 rtl="0"/>
            <a:endParaRPr/>
          </a:p>
        </p:txBody>
      </p:sp>
      <p:sp>
        <p:nvSpPr>
          <p:cNvPr id="3" name="Obraz — symbol zastępczy 2" descr="Pusty symbol zastępczy pozwalający dodać obraz. Kliknij symbol zastępczy i wybierz obraz, który chcesz dodać."/>
          <p:cNvSpPr>
            <a:spLocks noGrp="1"/>
          </p:cNvSpPr>
          <p:nvPr>
            <p:ph type="pic" idx="1"/>
          </p:nvPr>
        </p:nvSpPr>
        <p:spPr>
          <a:xfrm>
            <a:off x="1338739" y="1925320"/>
            <a:ext cx="6362567" cy="4023360"/>
          </a:xfrm>
          <a:solidFill>
            <a:schemeClr val="bg2"/>
          </a:solidFill>
        </p:spPr>
        <p:txBody>
          <a:bodyPr tIns="914400" rtlCol="0">
            <a:normAutofit/>
          </a:bodyPr>
          <a:lstStyle>
            <a:lvl1pPr marL="0" indent="0" algn="ctr" rtl="0">
              <a:buNone/>
              <a:defRPr sz="2400"/>
            </a:lvl1pPr>
            <a:lvl2pPr marL="457200" indent="0" algn="l" rtl="0">
              <a:buNone/>
              <a:defRPr sz="2800"/>
            </a:lvl2pPr>
            <a:lvl3pPr marL="914400" indent="0" algn="l" rtl="0">
              <a:buNone/>
              <a:defRPr sz="2400"/>
            </a:lvl3pPr>
            <a:lvl4pPr marL="1371600" indent="0" algn="l" rtl="0">
              <a:buNone/>
              <a:defRPr sz="2000"/>
            </a:lvl4pPr>
            <a:lvl5pPr marL="1828800" indent="0" algn="l" rtl="0">
              <a:buNone/>
              <a:defRPr sz="2000"/>
            </a:lvl5pPr>
            <a:lvl6pPr marL="2286000" indent="0" algn="l" rtl="0">
              <a:buNone/>
              <a:defRPr sz="2000"/>
            </a:lvl6pPr>
            <a:lvl7pPr marL="2743200" indent="0" algn="l" rtl="0">
              <a:buNone/>
              <a:defRPr sz="2000"/>
            </a:lvl7pPr>
            <a:lvl8pPr marL="3200400" indent="0" algn="l" rtl="0">
              <a:buNone/>
              <a:defRPr sz="2000"/>
            </a:lvl8pPr>
            <a:lvl9pPr marL="3657600" indent="0" algn="l" rtl="0">
              <a:buNone/>
              <a:defRPr sz="2000"/>
            </a:lvl9pPr>
          </a:lstStyle>
          <a:p>
            <a:pPr rtl="0"/>
            <a:r>
              <a:rPr lang="pl-PL"/>
              <a:t>Kliknij ikonę, aby dodać obraz</a:t>
            </a:r>
            <a:endParaRPr/>
          </a:p>
        </p:txBody>
      </p:sp>
      <p:sp>
        <p:nvSpPr>
          <p:cNvPr id="4" name="Tekst — symbol zastępczy 3"/>
          <p:cNvSpPr>
            <a:spLocks noGrp="1"/>
          </p:cNvSpPr>
          <p:nvPr>
            <p:ph type="body" sz="half" idx="2"/>
          </p:nvPr>
        </p:nvSpPr>
        <p:spPr>
          <a:xfrm>
            <a:off x="8125883" y="1803401"/>
            <a:ext cx="2844060" cy="4165600"/>
          </a:xfrm>
        </p:spPr>
        <p:txBody>
          <a:bodyPr rtlCol="0">
            <a:normAutofit/>
          </a:bodyPr>
          <a:lstStyle>
            <a:lvl1pPr marL="0" indent="0" algn="l" rtl="0">
              <a:spcBef>
                <a:spcPts val="1600"/>
              </a:spcBef>
              <a:buNone/>
              <a:defRPr sz="2000"/>
            </a:lvl1pPr>
            <a:lvl2pPr marL="457200" indent="0" algn="l" rtl="0">
              <a:buNone/>
              <a:defRPr sz="1200"/>
            </a:lvl2pPr>
            <a:lvl3pPr marL="914400" indent="0" algn="l" rtl="0">
              <a:buNone/>
              <a:defRPr sz="1000"/>
            </a:lvl3pPr>
            <a:lvl4pPr marL="1371600" indent="0" algn="l" rtl="0">
              <a:buNone/>
              <a:defRPr sz="900"/>
            </a:lvl4pPr>
            <a:lvl5pPr marL="1828800" indent="0" algn="l" rtl="0">
              <a:buNone/>
              <a:defRPr sz="900"/>
            </a:lvl5pPr>
            <a:lvl6pPr marL="2286000" indent="0" algn="l" rtl="0">
              <a:buNone/>
              <a:defRPr sz="900"/>
            </a:lvl6pPr>
            <a:lvl7pPr marL="2743200" indent="0" algn="l" rtl="0">
              <a:buNone/>
              <a:defRPr sz="900"/>
            </a:lvl7pPr>
            <a:lvl8pPr marL="3200400" indent="0" algn="l" rtl="0">
              <a:buNone/>
              <a:defRPr sz="900"/>
            </a:lvl8pPr>
            <a:lvl9pPr marL="3657600" indent="0" algn="l" rtl="0">
              <a:buNone/>
              <a:defRPr sz="900"/>
            </a:lvl9pPr>
          </a:lstStyle>
          <a:p>
            <a:pPr lvl="0" rtl="0"/>
            <a:r>
              <a:rPr lang="pl-PL"/>
              <a:t>Edytuj style wzorca tekstu</a:t>
            </a:r>
          </a:p>
        </p:txBody>
      </p:sp>
      <p:sp>
        <p:nvSpPr>
          <p:cNvPr id="6" name="Stopka — symbol zastępczy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/>
          </a:p>
        </p:txBody>
      </p:sp>
      <p:sp>
        <p:nvSpPr>
          <p:cNvPr id="5" name="Data — symbol zastępczy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en-US"/>
              <a:t>2016-08-01</a:t>
            </a:r>
            <a:endParaRPr/>
          </a:p>
        </p:txBody>
      </p:sp>
      <p:sp>
        <p:nvSpPr>
          <p:cNvPr id="7" name="Numer slajdu — symbol zastępczy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F28FB93-0A08-4E7D-8E63-9EFA29F1E093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4050573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rostokąt 9"/>
          <p:cNvSpPr/>
          <p:nvPr/>
        </p:nvSpPr>
        <p:spPr>
          <a:xfrm>
            <a:off x="0" y="0"/>
            <a:ext cx="1218882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dk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sz="2400"/>
          </a:p>
        </p:txBody>
      </p:sp>
      <p:sp>
        <p:nvSpPr>
          <p:cNvPr id="8" name="Prostokąt zaokrąglony 7"/>
          <p:cNvSpPr/>
          <p:nvPr/>
        </p:nvSpPr>
        <p:spPr>
          <a:xfrm>
            <a:off x="304721" y="301752"/>
            <a:ext cx="11579384" cy="6254496"/>
          </a:xfrm>
          <a:prstGeom prst="roundRect">
            <a:avLst>
              <a:gd name="adj" fmla="val 2341"/>
            </a:avLst>
          </a:prstGeom>
          <a:solidFill>
            <a:srgbClr val="FFFFFF"/>
          </a:solidFill>
          <a:ln>
            <a:noFill/>
          </a:ln>
          <a:effectLst>
            <a:innerShdw blurRad="508000">
              <a:srgbClr val="FFD14B">
                <a:alpha val="69804"/>
              </a:srgb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 rtl="0"/>
            <a:endParaRPr/>
          </a:p>
        </p:txBody>
      </p:sp>
      <p:sp>
        <p:nvSpPr>
          <p:cNvPr id="2" name="Tytuł — symbol zastępczy 1"/>
          <p:cNvSpPr>
            <a:spLocks noGrp="1"/>
          </p:cNvSpPr>
          <p:nvPr>
            <p:ph type="title"/>
          </p:nvPr>
        </p:nvSpPr>
        <p:spPr>
          <a:xfrm>
            <a:off x="1218883" y="431800"/>
            <a:ext cx="9751060" cy="11684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rtl="0"/>
            <a:r>
              <a:t>Kliknij, aby edytować styl wzorca tytułu</a:t>
            </a:r>
          </a:p>
        </p:txBody>
      </p:sp>
      <p:sp>
        <p:nvSpPr>
          <p:cNvPr id="3" name="Tekst — symbol zastępczy 2"/>
          <p:cNvSpPr>
            <a:spLocks noGrp="1"/>
          </p:cNvSpPr>
          <p:nvPr>
            <p:ph type="body" idx="1"/>
          </p:nvPr>
        </p:nvSpPr>
        <p:spPr>
          <a:xfrm>
            <a:off x="1218883" y="1803400"/>
            <a:ext cx="9751060" cy="4267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 rtl="0"/>
            <a:r>
              <a:t>Kliknij, aby edytować style wzorca tekstu</a:t>
            </a:r>
          </a:p>
          <a:p>
            <a:pPr lvl="1" rtl="0"/>
            <a:r>
              <a:t>Drugi poziom</a:t>
            </a:r>
          </a:p>
          <a:p>
            <a:pPr lvl="2" rtl="0"/>
            <a:r>
              <a:t>Trzeci poziom</a:t>
            </a:r>
          </a:p>
          <a:p>
            <a:pPr lvl="3" rtl="0"/>
            <a:r>
              <a:t>Czwarty poziom</a:t>
            </a:r>
          </a:p>
          <a:p>
            <a:pPr lvl="4" rtl="0"/>
            <a:r>
              <a:t>Piąty poziom</a:t>
            </a:r>
          </a:p>
        </p:txBody>
      </p:sp>
      <p:sp>
        <p:nvSpPr>
          <p:cNvPr id="5" name="Stopka — symbol zastępczy 4"/>
          <p:cNvSpPr>
            <a:spLocks noGrp="1"/>
          </p:cNvSpPr>
          <p:nvPr>
            <p:ph type="ftr" sz="quarter" idx="3"/>
          </p:nvPr>
        </p:nvSpPr>
        <p:spPr>
          <a:xfrm>
            <a:off x="1218882" y="6172200"/>
            <a:ext cx="7414870" cy="3048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rtl="0">
              <a:defRPr sz="1100">
                <a:solidFill>
                  <a:schemeClr val="tx1"/>
                </a:solidFill>
              </a:defRPr>
            </a:lvl1pPr>
          </a:lstStyle>
          <a:p>
            <a:pPr rtl="0"/>
            <a:endParaRPr/>
          </a:p>
        </p:txBody>
      </p:sp>
      <p:sp>
        <p:nvSpPr>
          <p:cNvPr id="4" name="Data — symbol zastępczy 3"/>
          <p:cNvSpPr>
            <a:spLocks noGrp="1"/>
          </p:cNvSpPr>
          <p:nvPr>
            <p:ph type="dt" sz="half" idx="2"/>
          </p:nvPr>
        </p:nvSpPr>
        <p:spPr>
          <a:xfrm>
            <a:off x="8836898" y="6172200"/>
            <a:ext cx="1218883" cy="3048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rtl="0">
              <a:defRPr sz="1100">
                <a:solidFill>
                  <a:schemeClr val="tx1"/>
                </a:solidFill>
              </a:defRPr>
            </a:lvl1pPr>
          </a:lstStyle>
          <a:p>
            <a:pPr rtl="0"/>
            <a:r>
              <a:rPr lang="en-US"/>
              <a:t>2016-08-01</a:t>
            </a:r>
            <a:endParaRPr/>
          </a:p>
        </p:txBody>
      </p:sp>
      <p:sp>
        <p:nvSpPr>
          <p:cNvPr id="6" name="Numer slajdu — symbol zastępczy 5"/>
          <p:cNvSpPr>
            <a:spLocks noGrp="1"/>
          </p:cNvSpPr>
          <p:nvPr>
            <p:ph type="sldNum" sz="quarter" idx="4"/>
          </p:nvPr>
        </p:nvSpPr>
        <p:spPr>
          <a:xfrm>
            <a:off x="10258928" y="6172200"/>
            <a:ext cx="711015" cy="3048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rtl="0">
              <a:defRPr sz="1100">
                <a:solidFill>
                  <a:schemeClr val="tx1"/>
                </a:solidFill>
              </a:defRPr>
            </a:lvl1pPr>
          </a:lstStyle>
          <a:p>
            <a:pPr rtl="0"/>
            <a:fld id="{DF28FB93-0A08-4E7D-8E63-9EFA29F1E093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5072217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spcBef>
          <a:spcPct val="0"/>
        </a:spcBef>
        <a:buNone/>
        <a:defRPr sz="32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46888" indent="-246888" algn="l" defTabSz="914400" rtl="0" eaLnBrk="1" latinLnBrk="0" hangingPunct="1">
        <a:lnSpc>
          <a:spcPct val="90000"/>
        </a:lnSpc>
        <a:spcBef>
          <a:spcPts val="1800"/>
        </a:spcBef>
        <a:buClr>
          <a:schemeClr val="tx1"/>
        </a:buClr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46888" algn="l" defTabSz="914400" rtl="0" eaLnBrk="1" latinLnBrk="0" hangingPunct="1">
        <a:lnSpc>
          <a:spcPct val="90000"/>
        </a:lnSpc>
        <a:spcBef>
          <a:spcPts val="800"/>
        </a:spcBef>
        <a:buClr>
          <a:schemeClr val="tx1"/>
        </a:buClr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850392" indent="-246888" algn="l" defTabSz="914400" rtl="0" eaLnBrk="1" latinLnBrk="0" hangingPunct="1">
        <a:lnSpc>
          <a:spcPct val="90000"/>
        </a:lnSpc>
        <a:spcBef>
          <a:spcPts val="800"/>
        </a:spcBef>
        <a:buClr>
          <a:schemeClr val="tx1"/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52144" indent="-246888" algn="l" defTabSz="914400" rtl="0" eaLnBrk="1" latinLnBrk="0" hangingPunct="1">
        <a:lnSpc>
          <a:spcPct val="90000"/>
        </a:lnSpc>
        <a:spcBef>
          <a:spcPts val="800"/>
        </a:spcBef>
        <a:buClr>
          <a:schemeClr val="tx1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453896" indent="-246888" algn="l" defTabSz="914400" rtl="0" eaLnBrk="1" latinLnBrk="0" hangingPunct="1">
        <a:lnSpc>
          <a:spcPct val="90000"/>
        </a:lnSpc>
        <a:spcBef>
          <a:spcPts val="800"/>
        </a:spcBef>
        <a:buClr>
          <a:schemeClr val="tx1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55648" indent="-246888" algn="l" defTabSz="914400" rtl="0" eaLnBrk="1" latinLnBrk="0" hangingPunct="1">
        <a:lnSpc>
          <a:spcPct val="90000"/>
        </a:lnSpc>
        <a:spcBef>
          <a:spcPts val="800"/>
        </a:spcBef>
        <a:buClr>
          <a:schemeClr val="tx1"/>
        </a:buClr>
        <a:buFont typeface="Arial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057400" indent="-246888" algn="l" defTabSz="914400" rtl="0" eaLnBrk="1" latinLnBrk="0" hangingPunct="1">
        <a:lnSpc>
          <a:spcPct val="90000"/>
        </a:lnSpc>
        <a:spcBef>
          <a:spcPts val="800"/>
        </a:spcBef>
        <a:buClr>
          <a:schemeClr val="tx1"/>
        </a:buClr>
        <a:buFont typeface="Arial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359152" indent="-246888" algn="l" defTabSz="914400" rtl="0" eaLnBrk="1" latinLnBrk="0" hangingPunct="1">
        <a:lnSpc>
          <a:spcPct val="90000"/>
        </a:lnSpc>
        <a:spcBef>
          <a:spcPts val="800"/>
        </a:spcBef>
        <a:buClr>
          <a:schemeClr val="tx1"/>
        </a:buClr>
        <a:buFont typeface="Arial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660904" indent="-246888" algn="l" defTabSz="914400" rtl="0" eaLnBrk="1" latinLnBrk="0" hangingPunct="1">
        <a:lnSpc>
          <a:spcPct val="90000"/>
        </a:lnSpc>
        <a:spcBef>
          <a:spcPts val="800"/>
        </a:spcBef>
        <a:buClr>
          <a:schemeClr val="tx1"/>
        </a:buClr>
        <a:buFont typeface="Arial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39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/>
        <p:txBody>
          <a:bodyPr rtlCol="0"/>
          <a:lstStyle/>
          <a:p>
            <a:pPr rtl="0"/>
            <a:r>
              <a:rPr lang="fr-FR" i="1" dirty="0" err="1"/>
              <a:t>Pronomina</a:t>
            </a:r>
            <a:r>
              <a:rPr lang="fr-FR" i="1" dirty="0"/>
              <a:t> </a:t>
            </a:r>
            <a:r>
              <a:rPr lang="fr-FR" i="1" dirty="0" err="1"/>
              <a:t>demonstrativa</a:t>
            </a:r>
            <a:r>
              <a:rPr lang="fr-FR" i="1" dirty="0"/>
              <a:t> </a:t>
            </a:r>
            <a:r>
              <a:rPr lang="fr-FR" dirty="0"/>
              <a:t>:</a:t>
            </a:r>
            <a:endParaRPr lang="pl" i="1" dirty="0"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/>
        <p:txBody>
          <a:bodyPr rtlCol="0"/>
          <a:lstStyle/>
          <a:p>
            <a:pPr rtl="0"/>
            <a:r>
              <a:rPr lang="fr-FR" dirty="0"/>
              <a:t>Évolution canonique ?</a:t>
            </a:r>
            <a:endParaRPr lang="pl" dirty="0"/>
          </a:p>
        </p:txBody>
      </p:sp>
      <p:sp>
        <p:nvSpPr>
          <p:cNvPr id="4" name="pole tekstowe 3">
            <a:extLst>
              <a:ext uri="{FF2B5EF4-FFF2-40B4-BE49-F238E27FC236}">
                <a16:creationId xmlns:a16="http://schemas.microsoft.com/office/drawing/2014/main" id="{56D3FF0D-6A50-41D6-8278-D5F7C8ABE6F1}"/>
              </a:ext>
            </a:extLst>
          </p:cNvPr>
          <p:cNvSpPr txBox="1"/>
          <p:nvPr/>
        </p:nvSpPr>
        <p:spPr>
          <a:xfrm>
            <a:off x="405780" y="5013176"/>
            <a:ext cx="3672408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Piotr P</a:t>
            </a:r>
            <a:r>
              <a:rPr lang="pl-PL" dirty="0" err="1"/>
              <a:t>łocharz</a:t>
            </a:r>
            <a:endParaRPr lang="pl-PL" dirty="0"/>
          </a:p>
          <a:p>
            <a:r>
              <a:rPr lang="fr-FR" dirty="0"/>
              <a:t>IHRIM – UMR 5317</a:t>
            </a:r>
          </a:p>
          <a:p>
            <a:r>
              <a:rPr lang="fr-FR" dirty="0"/>
              <a:t>École Normale Supérieure de Lyon</a:t>
            </a:r>
            <a:endParaRPr lang="pl-PL" dirty="0"/>
          </a:p>
          <a:p>
            <a:endParaRPr lang="pl-PL" dirty="0"/>
          </a:p>
          <a:p>
            <a:r>
              <a:rPr lang="pl-PL" dirty="0" err="1"/>
              <a:t>piotr</a:t>
            </a:r>
            <a:r>
              <a:rPr lang="pl-PL" dirty="0"/>
              <a:t>.</a:t>
            </a:r>
            <a:r>
              <a:rPr lang="fr-FR" dirty="0" err="1"/>
              <a:t>plocharz</a:t>
            </a:r>
            <a:r>
              <a:rPr lang="pl-PL" dirty="0"/>
              <a:t>@ens-lyon.fr</a:t>
            </a:r>
            <a:endParaRPr lang="fr-FR" dirty="0"/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F7091666-7FE7-4262-9C22-05136A3CEE4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95635" y="5553075"/>
            <a:ext cx="1187410" cy="937429"/>
          </a:xfrm>
          <a:prstGeom prst="rect">
            <a:avLst/>
          </a:prstGeom>
        </p:spPr>
      </p:pic>
      <p:sp>
        <p:nvSpPr>
          <p:cNvPr id="7" name="pole tekstowe 6">
            <a:extLst>
              <a:ext uri="{FF2B5EF4-FFF2-40B4-BE49-F238E27FC236}">
                <a16:creationId xmlns:a16="http://schemas.microsoft.com/office/drawing/2014/main" id="{87B0BC7A-386A-465F-B380-72C7EC147392}"/>
              </a:ext>
            </a:extLst>
          </p:cNvPr>
          <p:cNvSpPr txBox="1"/>
          <p:nvPr/>
        </p:nvSpPr>
        <p:spPr>
          <a:xfrm>
            <a:off x="393802" y="299120"/>
            <a:ext cx="490852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Journée Doctorale : </a:t>
            </a:r>
            <a:r>
              <a:rPr lang="fr-FR" i="1" dirty="0"/>
              <a:t>Diachronies </a:t>
            </a:r>
            <a:r>
              <a:rPr lang="fr-FR" i="1" dirty="0" err="1"/>
              <a:t>gallo-romanes</a:t>
            </a:r>
            <a:endParaRPr lang="fr-FR" i="1" dirty="0"/>
          </a:p>
          <a:p>
            <a:r>
              <a:rPr lang="fr-FR" dirty="0"/>
              <a:t>04/04/2018</a:t>
            </a:r>
          </a:p>
        </p:txBody>
      </p:sp>
    </p:spTree>
    <p:extLst>
      <p:ext uri="{BB962C8B-B14F-4D97-AF65-F5344CB8AC3E}">
        <p14:creationId xmlns:p14="http://schemas.microsoft.com/office/powerpoint/2010/main" val="27075430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C4CB847E-18CB-4C40-8D98-2D6E23495A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38BE5FBC-64BE-44FE-AF07-B4775C600E9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i="1" dirty="0"/>
              <a:t>Manuel du latin chrétien</a:t>
            </a:r>
            <a:r>
              <a:rPr lang="fr-FR" dirty="0"/>
              <a:t> :</a:t>
            </a:r>
          </a:p>
          <a:p>
            <a:r>
              <a:rPr lang="fr-FR" dirty="0"/>
              <a:t>ISTE : « dans la période classique, il exprime une nuance péjorative ou se réfère à la deuxième personne. Dans la période postclassique, </a:t>
            </a:r>
            <a:r>
              <a:rPr lang="fr-FR" u="sng" dirty="0"/>
              <a:t>il remplace n’importe quel démonstratif</a:t>
            </a:r>
            <a:r>
              <a:rPr lang="fr-FR" dirty="0"/>
              <a:t> »</a:t>
            </a:r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775766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171E826C-C96F-49C3-B80B-C370DA3517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6107E019-713D-411C-914D-6DB76473B2F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 dirty="0"/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008B4705-DBD4-43E1-8877-FB83A82B33B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22404" y="1124744"/>
            <a:ext cx="4437112" cy="44371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92909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505529A0-7E9D-4714-86FF-D35844562E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sz="1800" dirty="0"/>
              <a:t>Les démonstratifs en latin classique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0DE4A9B8-3BE8-4129-9027-B0EED9B4985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18883" y="1803400"/>
            <a:ext cx="1275129" cy="4267200"/>
          </a:xfrm>
        </p:spPr>
        <p:txBody>
          <a:bodyPr>
            <a:normAutofit lnSpcReduction="10000"/>
          </a:bodyPr>
          <a:lstStyle/>
          <a:p>
            <a:r>
              <a:rPr lang="fr-FR" dirty="0"/>
              <a:t>IS</a:t>
            </a:r>
          </a:p>
          <a:p>
            <a:endParaRPr lang="fr-FR" dirty="0"/>
          </a:p>
          <a:p>
            <a:r>
              <a:rPr lang="fr-FR" dirty="0"/>
              <a:t>HIC</a:t>
            </a:r>
          </a:p>
          <a:p>
            <a:r>
              <a:rPr lang="fr-FR" dirty="0"/>
              <a:t>ISTE</a:t>
            </a:r>
          </a:p>
          <a:p>
            <a:r>
              <a:rPr lang="fr-FR" dirty="0"/>
              <a:t>ILLE</a:t>
            </a:r>
          </a:p>
          <a:p>
            <a:endParaRPr lang="fr-FR" dirty="0"/>
          </a:p>
          <a:p>
            <a:r>
              <a:rPr lang="fr-FR" dirty="0"/>
              <a:t>IDEM</a:t>
            </a:r>
          </a:p>
          <a:p>
            <a:r>
              <a:rPr lang="fr-FR" dirty="0"/>
              <a:t>IPSE</a:t>
            </a:r>
          </a:p>
        </p:txBody>
      </p:sp>
      <p:sp>
        <p:nvSpPr>
          <p:cNvPr id="7" name="Symbol zastępczy zawartości 2">
            <a:extLst>
              <a:ext uri="{FF2B5EF4-FFF2-40B4-BE49-F238E27FC236}">
                <a16:creationId xmlns:a16="http://schemas.microsoft.com/office/drawing/2014/main" id="{BB3192E3-7153-40F1-9BD6-AC55C5F76252}"/>
              </a:ext>
            </a:extLst>
          </p:cNvPr>
          <p:cNvSpPr txBox="1">
            <a:spLocks/>
          </p:cNvSpPr>
          <p:nvPr/>
        </p:nvSpPr>
        <p:spPr>
          <a:xfrm>
            <a:off x="3862164" y="1803400"/>
            <a:ext cx="1275129" cy="4267200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246888" indent="-246888" algn="l" defTabSz="914400" rtl="0" eaLnBrk="1" latinLnBrk="0" hangingPunct="1">
              <a:lnSpc>
                <a:spcPct val="90000"/>
              </a:lnSpc>
              <a:spcBef>
                <a:spcPts val="1800"/>
              </a:spcBef>
              <a:buClr>
                <a:schemeClr val="tx1"/>
              </a:buClr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8640" indent="-246888" algn="l" defTabSz="914400" rtl="0" eaLnBrk="1" latinLnBrk="0" hangingPunct="1">
              <a:lnSpc>
                <a:spcPct val="90000"/>
              </a:lnSpc>
              <a:spcBef>
                <a:spcPts val="800"/>
              </a:spcBef>
              <a:buClr>
                <a:schemeClr val="tx1"/>
              </a:buClr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0392" indent="-246888" algn="l" defTabSz="914400" rtl="0" eaLnBrk="1" latinLnBrk="0" hangingPunct="1">
              <a:lnSpc>
                <a:spcPct val="90000"/>
              </a:lnSpc>
              <a:spcBef>
                <a:spcPts val="800"/>
              </a:spcBef>
              <a:buClr>
                <a:schemeClr val="tx1"/>
              </a:buClr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52144" indent="-246888" algn="l" defTabSz="914400" rtl="0" eaLnBrk="1" latinLnBrk="0" hangingPunct="1">
              <a:lnSpc>
                <a:spcPct val="90000"/>
              </a:lnSpc>
              <a:spcBef>
                <a:spcPts val="800"/>
              </a:spcBef>
              <a:buClr>
                <a:schemeClr val="tx1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53896" indent="-246888" algn="l" defTabSz="914400" rtl="0" eaLnBrk="1" latinLnBrk="0" hangingPunct="1">
              <a:lnSpc>
                <a:spcPct val="90000"/>
              </a:lnSpc>
              <a:spcBef>
                <a:spcPts val="800"/>
              </a:spcBef>
              <a:buClr>
                <a:schemeClr val="tx1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55648" indent="-246888" algn="l" defTabSz="914400" rtl="0" eaLnBrk="1" latinLnBrk="0" hangingPunct="1">
              <a:lnSpc>
                <a:spcPct val="90000"/>
              </a:lnSpc>
              <a:spcBef>
                <a:spcPts val="800"/>
              </a:spcBef>
              <a:buClr>
                <a:schemeClr val="tx1"/>
              </a:buClr>
              <a:buFont typeface="Arial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indent="-246888" algn="l" defTabSz="914400" rtl="0" eaLnBrk="1" latinLnBrk="0" hangingPunct="1">
              <a:lnSpc>
                <a:spcPct val="90000"/>
              </a:lnSpc>
              <a:spcBef>
                <a:spcPts val="800"/>
              </a:spcBef>
              <a:buClr>
                <a:schemeClr val="tx1"/>
              </a:buClr>
              <a:buFont typeface="Arial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359152" indent="-246888" algn="l" defTabSz="914400" rtl="0" eaLnBrk="1" latinLnBrk="0" hangingPunct="1">
              <a:lnSpc>
                <a:spcPct val="90000"/>
              </a:lnSpc>
              <a:spcBef>
                <a:spcPts val="800"/>
              </a:spcBef>
              <a:buClr>
                <a:schemeClr val="tx1"/>
              </a:buClr>
              <a:buFont typeface="Arial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660904" indent="-246888" algn="l" defTabSz="914400" rtl="0" eaLnBrk="1" latinLnBrk="0" hangingPunct="1">
              <a:lnSpc>
                <a:spcPct val="90000"/>
              </a:lnSpc>
              <a:spcBef>
                <a:spcPts val="800"/>
              </a:spcBef>
              <a:buClr>
                <a:schemeClr val="tx1"/>
              </a:buClr>
              <a:buFont typeface="Arial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dirty="0"/>
              <a:t>IS</a:t>
            </a:r>
          </a:p>
          <a:p>
            <a:endParaRPr lang="fr-FR" dirty="0"/>
          </a:p>
          <a:p>
            <a:r>
              <a:rPr lang="fr-FR" dirty="0"/>
              <a:t>HIC</a:t>
            </a:r>
          </a:p>
          <a:p>
            <a:r>
              <a:rPr lang="fr-FR" dirty="0"/>
              <a:t>ISTE</a:t>
            </a:r>
          </a:p>
          <a:p>
            <a:r>
              <a:rPr lang="fr-FR" dirty="0"/>
              <a:t>ILLE</a:t>
            </a:r>
          </a:p>
          <a:p>
            <a:endParaRPr lang="fr-FR" dirty="0"/>
          </a:p>
          <a:p>
            <a:r>
              <a:rPr lang="fr-FR" dirty="0"/>
              <a:t>IDEM</a:t>
            </a:r>
          </a:p>
          <a:p>
            <a:r>
              <a:rPr lang="fr-FR" dirty="0"/>
              <a:t>IPSE</a:t>
            </a:r>
          </a:p>
        </p:txBody>
      </p:sp>
      <p:sp>
        <p:nvSpPr>
          <p:cNvPr id="6" name="Strzałka: w prawo 5">
            <a:extLst>
              <a:ext uri="{FF2B5EF4-FFF2-40B4-BE49-F238E27FC236}">
                <a16:creationId xmlns:a16="http://schemas.microsoft.com/office/drawing/2014/main" id="{AFA65294-0A26-406B-A191-CCDC66B79401}"/>
              </a:ext>
            </a:extLst>
          </p:cNvPr>
          <p:cNvSpPr/>
          <p:nvPr/>
        </p:nvSpPr>
        <p:spPr>
          <a:xfrm>
            <a:off x="2638028" y="3429000"/>
            <a:ext cx="1008112" cy="36004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9" name="Łącznik prosty 8">
            <a:extLst>
              <a:ext uri="{FF2B5EF4-FFF2-40B4-BE49-F238E27FC236}">
                <a16:creationId xmlns:a16="http://schemas.microsoft.com/office/drawing/2014/main" id="{3AA78E17-6D17-4AEC-9A66-C49FA9AD1B43}"/>
              </a:ext>
            </a:extLst>
          </p:cNvPr>
          <p:cNvCxnSpPr/>
          <p:nvPr/>
        </p:nvCxnSpPr>
        <p:spPr>
          <a:xfrm flipV="1">
            <a:off x="4006180" y="1600200"/>
            <a:ext cx="720080" cy="676672"/>
          </a:xfrm>
          <a:prstGeom prst="line">
            <a:avLst/>
          </a:prstGeom>
          <a:ln w="57150">
            <a:solidFill>
              <a:schemeClr val="accent3">
                <a:lumMod val="60000"/>
                <a:lumOff val="40000"/>
              </a:schemeClr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1" name="Łącznik prosty 10">
            <a:extLst>
              <a:ext uri="{FF2B5EF4-FFF2-40B4-BE49-F238E27FC236}">
                <a16:creationId xmlns:a16="http://schemas.microsoft.com/office/drawing/2014/main" id="{951B2C81-21C4-49E0-A653-419894A73EC2}"/>
              </a:ext>
            </a:extLst>
          </p:cNvPr>
          <p:cNvCxnSpPr/>
          <p:nvPr/>
        </p:nvCxnSpPr>
        <p:spPr>
          <a:xfrm flipV="1">
            <a:off x="4139688" y="4725144"/>
            <a:ext cx="720080" cy="676672"/>
          </a:xfrm>
          <a:prstGeom prst="line">
            <a:avLst/>
          </a:prstGeom>
          <a:ln w="57150">
            <a:solidFill>
              <a:schemeClr val="accent3">
                <a:lumMod val="60000"/>
                <a:lumOff val="40000"/>
              </a:schemeClr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2" name="Łącznik prosty 11">
            <a:extLst>
              <a:ext uri="{FF2B5EF4-FFF2-40B4-BE49-F238E27FC236}">
                <a16:creationId xmlns:a16="http://schemas.microsoft.com/office/drawing/2014/main" id="{81961AD2-59BC-4C78-85FF-E63991B411A7}"/>
              </a:ext>
            </a:extLst>
          </p:cNvPr>
          <p:cNvCxnSpPr/>
          <p:nvPr/>
        </p:nvCxnSpPr>
        <p:spPr>
          <a:xfrm flipV="1">
            <a:off x="4191903" y="5322299"/>
            <a:ext cx="720080" cy="676672"/>
          </a:xfrm>
          <a:prstGeom prst="line">
            <a:avLst/>
          </a:prstGeom>
          <a:ln w="57150">
            <a:solidFill>
              <a:schemeClr val="accent3">
                <a:lumMod val="60000"/>
                <a:lumOff val="40000"/>
              </a:schemeClr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pic>
        <p:nvPicPr>
          <p:cNvPr id="13" name="Obraz 12">
            <a:extLst>
              <a:ext uri="{FF2B5EF4-FFF2-40B4-BE49-F238E27FC236}">
                <a16:creationId xmlns:a16="http://schemas.microsoft.com/office/drawing/2014/main" id="{9B6B468D-DB74-4EB5-A433-BA0A3ECB003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85509" y="2654958"/>
            <a:ext cx="774259" cy="725487"/>
          </a:xfrm>
          <a:prstGeom prst="rect">
            <a:avLst/>
          </a:prstGeom>
        </p:spPr>
      </p:pic>
      <p:sp>
        <p:nvSpPr>
          <p:cNvPr id="14" name="Strzałka: w prawo 13">
            <a:extLst>
              <a:ext uri="{FF2B5EF4-FFF2-40B4-BE49-F238E27FC236}">
                <a16:creationId xmlns:a16="http://schemas.microsoft.com/office/drawing/2014/main" id="{9D80CE1B-11FC-4638-9D95-7087090D78D9}"/>
              </a:ext>
            </a:extLst>
          </p:cNvPr>
          <p:cNvSpPr/>
          <p:nvPr/>
        </p:nvSpPr>
        <p:spPr>
          <a:xfrm>
            <a:off x="5353317" y="3555676"/>
            <a:ext cx="1008112" cy="36004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5" name="Symbol zastępczy zawartości 2">
            <a:extLst>
              <a:ext uri="{FF2B5EF4-FFF2-40B4-BE49-F238E27FC236}">
                <a16:creationId xmlns:a16="http://schemas.microsoft.com/office/drawing/2014/main" id="{49904444-270A-4683-A184-DB5BB43ED033}"/>
              </a:ext>
            </a:extLst>
          </p:cNvPr>
          <p:cNvSpPr txBox="1">
            <a:spLocks/>
          </p:cNvSpPr>
          <p:nvPr/>
        </p:nvSpPr>
        <p:spPr>
          <a:xfrm>
            <a:off x="6568925" y="1655440"/>
            <a:ext cx="2045767" cy="4267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46888" indent="-246888" algn="l" defTabSz="914400" rtl="0" eaLnBrk="1" latinLnBrk="0" hangingPunct="1">
              <a:lnSpc>
                <a:spcPct val="90000"/>
              </a:lnSpc>
              <a:spcBef>
                <a:spcPts val="1800"/>
              </a:spcBef>
              <a:buClr>
                <a:schemeClr val="tx1"/>
              </a:buClr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8640" indent="-246888" algn="l" defTabSz="914400" rtl="0" eaLnBrk="1" latinLnBrk="0" hangingPunct="1">
              <a:lnSpc>
                <a:spcPct val="90000"/>
              </a:lnSpc>
              <a:spcBef>
                <a:spcPts val="800"/>
              </a:spcBef>
              <a:buClr>
                <a:schemeClr val="tx1"/>
              </a:buClr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0392" indent="-246888" algn="l" defTabSz="914400" rtl="0" eaLnBrk="1" latinLnBrk="0" hangingPunct="1">
              <a:lnSpc>
                <a:spcPct val="90000"/>
              </a:lnSpc>
              <a:spcBef>
                <a:spcPts val="800"/>
              </a:spcBef>
              <a:buClr>
                <a:schemeClr val="tx1"/>
              </a:buClr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52144" indent="-246888" algn="l" defTabSz="914400" rtl="0" eaLnBrk="1" latinLnBrk="0" hangingPunct="1">
              <a:lnSpc>
                <a:spcPct val="90000"/>
              </a:lnSpc>
              <a:spcBef>
                <a:spcPts val="800"/>
              </a:spcBef>
              <a:buClr>
                <a:schemeClr val="tx1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53896" indent="-246888" algn="l" defTabSz="914400" rtl="0" eaLnBrk="1" latinLnBrk="0" hangingPunct="1">
              <a:lnSpc>
                <a:spcPct val="90000"/>
              </a:lnSpc>
              <a:spcBef>
                <a:spcPts val="800"/>
              </a:spcBef>
              <a:buClr>
                <a:schemeClr val="tx1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55648" indent="-246888" algn="l" defTabSz="914400" rtl="0" eaLnBrk="1" latinLnBrk="0" hangingPunct="1">
              <a:lnSpc>
                <a:spcPct val="90000"/>
              </a:lnSpc>
              <a:spcBef>
                <a:spcPts val="800"/>
              </a:spcBef>
              <a:buClr>
                <a:schemeClr val="tx1"/>
              </a:buClr>
              <a:buFont typeface="Arial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indent="-246888" algn="l" defTabSz="914400" rtl="0" eaLnBrk="1" latinLnBrk="0" hangingPunct="1">
              <a:lnSpc>
                <a:spcPct val="90000"/>
              </a:lnSpc>
              <a:spcBef>
                <a:spcPts val="800"/>
              </a:spcBef>
              <a:buClr>
                <a:schemeClr val="tx1"/>
              </a:buClr>
              <a:buFont typeface="Arial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359152" indent="-246888" algn="l" defTabSz="914400" rtl="0" eaLnBrk="1" latinLnBrk="0" hangingPunct="1">
              <a:lnSpc>
                <a:spcPct val="90000"/>
              </a:lnSpc>
              <a:spcBef>
                <a:spcPts val="800"/>
              </a:spcBef>
              <a:buClr>
                <a:schemeClr val="tx1"/>
              </a:buClr>
              <a:buFont typeface="Arial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660904" indent="-246888" algn="l" defTabSz="914400" rtl="0" eaLnBrk="1" latinLnBrk="0" hangingPunct="1">
              <a:lnSpc>
                <a:spcPct val="90000"/>
              </a:lnSpc>
              <a:spcBef>
                <a:spcPts val="800"/>
              </a:spcBef>
              <a:buClr>
                <a:schemeClr val="tx1"/>
              </a:buClr>
              <a:buFont typeface="Arial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fr-FR" dirty="0"/>
          </a:p>
          <a:p>
            <a:endParaRPr lang="fr-FR" dirty="0"/>
          </a:p>
          <a:p>
            <a:endParaRPr lang="fr-FR" dirty="0"/>
          </a:p>
          <a:p>
            <a:r>
              <a:rPr lang="fr-FR" i="1" dirty="0"/>
              <a:t>ecce</a:t>
            </a:r>
            <a:r>
              <a:rPr lang="fr-FR" dirty="0"/>
              <a:t> + ISTE</a:t>
            </a:r>
          </a:p>
          <a:p>
            <a:r>
              <a:rPr lang="fr-FR" i="1" dirty="0"/>
              <a:t>ecce +</a:t>
            </a:r>
            <a:r>
              <a:rPr lang="fr-FR" dirty="0"/>
              <a:t> ILLE</a:t>
            </a:r>
          </a:p>
          <a:p>
            <a:r>
              <a:rPr lang="fr-FR" sz="1600" dirty="0"/>
              <a:t>ILLE</a:t>
            </a:r>
          </a:p>
          <a:p>
            <a:pPr marL="0" indent="0">
              <a:buNone/>
            </a:pPr>
            <a:endParaRPr lang="fr-FR" dirty="0"/>
          </a:p>
        </p:txBody>
      </p:sp>
      <p:sp>
        <p:nvSpPr>
          <p:cNvPr id="17" name="Symbol zastępczy zawartości 2">
            <a:extLst>
              <a:ext uri="{FF2B5EF4-FFF2-40B4-BE49-F238E27FC236}">
                <a16:creationId xmlns:a16="http://schemas.microsoft.com/office/drawing/2014/main" id="{99E9817E-978D-46C8-8B52-D0558C82026A}"/>
              </a:ext>
            </a:extLst>
          </p:cNvPr>
          <p:cNvSpPr txBox="1">
            <a:spLocks/>
          </p:cNvSpPr>
          <p:nvPr/>
        </p:nvSpPr>
        <p:spPr>
          <a:xfrm>
            <a:off x="9434473" y="1639488"/>
            <a:ext cx="2045767" cy="4267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46888" indent="-246888" algn="l" defTabSz="914400" rtl="0" eaLnBrk="1" latinLnBrk="0" hangingPunct="1">
              <a:lnSpc>
                <a:spcPct val="90000"/>
              </a:lnSpc>
              <a:spcBef>
                <a:spcPts val="1800"/>
              </a:spcBef>
              <a:buClr>
                <a:schemeClr val="tx1"/>
              </a:buClr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8640" indent="-246888" algn="l" defTabSz="914400" rtl="0" eaLnBrk="1" latinLnBrk="0" hangingPunct="1">
              <a:lnSpc>
                <a:spcPct val="90000"/>
              </a:lnSpc>
              <a:spcBef>
                <a:spcPts val="800"/>
              </a:spcBef>
              <a:buClr>
                <a:schemeClr val="tx1"/>
              </a:buClr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0392" indent="-246888" algn="l" defTabSz="914400" rtl="0" eaLnBrk="1" latinLnBrk="0" hangingPunct="1">
              <a:lnSpc>
                <a:spcPct val="90000"/>
              </a:lnSpc>
              <a:spcBef>
                <a:spcPts val="800"/>
              </a:spcBef>
              <a:buClr>
                <a:schemeClr val="tx1"/>
              </a:buClr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52144" indent="-246888" algn="l" defTabSz="914400" rtl="0" eaLnBrk="1" latinLnBrk="0" hangingPunct="1">
              <a:lnSpc>
                <a:spcPct val="90000"/>
              </a:lnSpc>
              <a:spcBef>
                <a:spcPts val="800"/>
              </a:spcBef>
              <a:buClr>
                <a:schemeClr val="tx1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53896" indent="-246888" algn="l" defTabSz="914400" rtl="0" eaLnBrk="1" latinLnBrk="0" hangingPunct="1">
              <a:lnSpc>
                <a:spcPct val="90000"/>
              </a:lnSpc>
              <a:spcBef>
                <a:spcPts val="800"/>
              </a:spcBef>
              <a:buClr>
                <a:schemeClr val="tx1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55648" indent="-246888" algn="l" defTabSz="914400" rtl="0" eaLnBrk="1" latinLnBrk="0" hangingPunct="1">
              <a:lnSpc>
                <a:spcPct val="90000"/>
              </a:lnSpc>
              <a:spcBef>
                <a:spcPts val="800"/>
              </a:spcBef>
              <a:buClr>
                <a:schemeClr val="tx1"/>
              </a:buClr>
              <a:buFont typeface="Arial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indent="-246888" algn="l" defTabSz="914400" rtl="0" eaLnBrk="1" latinLnBrk="0" hangingPunct="1">
              <a:lnSpc>
                <a:spcPct val="90000"/>
              </a:lnSpc>
              <a:spcBef>
                <a:spcPts val="800"/>
              </a:spcBef>
              <a:buClr>
                <a:schemeClr val="tx1"/>
              </a:buClr>
              <a:buFont typeface="Arial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359152" indent="-246888" algn="l" defTabSz="914400" rtl="0" eaLnBrk="1" latinLnBrk="0" hangingPunct="1">
              <a:lnSpc>
                <a:spcPct val="90000"/>
              </a:lnSpc>
              <a:spcBef>
                <a:spcPts val="800"/>
              </a:spcBef>
              <a:buClr>
                <a:schemeClr val="tx1"/>
              </a:buClr>
              <a:buFont typeface="Arial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660904" indent="-246888" algn="l" defTabSz="914400" rtl="0" eaLnBrk="1" latinLnBrk="0" hangingPunct="1">
              <a:lnSpc>
                <a:spcPct val="90000"/>
              </a:lnSpc>
              <a:spcBef>
                <a:spcPts val="800"/>
              </a:spcBef>
              <a:buClr>
                <a:schemeClr val="tx1"/>
              </a:buClr>
              <a:buFont typeface="Arial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fr-FR" dirty="0"/>
          </a:p>
          <a:p>
            <a:endParaRPr lang="fr-FR" dirty="0"/>
          </a:p>
          <a:p>
            <a:endParaRPr lang="fr-FR" dirty="0"/>
          </a:p>
          <a:p>
            <a:r>
              <a:rPr lang="fr-FR" dirty="0"/>
              <a:t>CIST</a:t>
            </a:r>
          </a:p>
          <a:p>
            <a:r>
              <a:rPr lang="fr-FR" dirty="0"/>
              <a:t>CIL</a:t>
            </a:r>
          </a:p>
          <a:p>
            <a:r>
              <a:rPr lang="fr-FR" sz="1600" dirty="0"/>
              <a:t>Li</a:t>
            </a:r>
          </a:p>
          <a:p>
            <a:r>
              <a:rPr lang="fr-FR" sz="1600" dirty="0"/>
              <a:t>IL/LUI</a:t>
            </a:r>
          </a:p>
          <a:p>
            <a:pPr marL="0" indent="0">
              <a:buNone/>
            </a:pPr>
            <a:endParaRPr lang="fr-FR" dirty="0"/>
          </a:p>
        </p:txBody>
      </p:sp>
      <p:sp>
        <p:nvSpPr>
          <p:cNvPr id="18" name="Strzałka: w prawo 17">
            <a:extLst>
              <a:ext uri="{FF2B5EF4-FFF2-40B4-BE49-F238E27FC236}">
                <a16:creationId xmlns:a16="http://schemas.microsoft.com/office/drawing/2014/main" id="{9232CF3C-056C-46A4-BB76-61A9518639D0}"/>
              </a:ext>
            </a:extLst>
          </p:cNvPr>
          <p:cNvSpPr/>
          <p:nvPr/>
        </p:nvSpPr>
        <p:spPr>
          <a:xfrm>
            <a:off x="8542685" y="3576960"/>
            <a:ext cx="1008112" cy="36004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6" name="Strzałka: w prawo 15">
            <a:extLst>
              <a:ext uri="{FF2B5EF4-FFF2-40B4-BE49-F238E27FC236}">
                <a16:creationId xmlns:a16="http://schemas.microsoft.com/office/drawing/2014/main" id="{20F60385-E09A-4B2E-9405-569F04B77B95}"/>
              </a:ext>
            </a:extLst>
          </p:cNvPr>
          <p:cNvSpPr/>
          <p:nvPr/>
        </p:nvSpPr>
        <p:spPr>
          <a:xfrm rot="16200000">
            <a:off x="9521470" y="2408560"/>
            <a:ext cx="1008112" cy="36004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" name="pole tekstowe 3">
            <a:extLst>
              <a:ext uri="{FF2B5EF4-FFF2-40B4-BE49-F238E27FC236}">
                <a16:creationId xmlns:a16="http://schemas.microsoft.com/office/drawing/2014/main" id="{35A1E19B-7CE6-4FBE-8225-F4278EF63D56}"/>
              </a:ext>
            </a:extLst>
          </p:cNvPr>
          <p:cNvSpPr txBox="1"/>
          <p:nvPr/>
        </p:nvSpPr>
        <p:spPr>
          <a:xfrm>
            <a:off x="9319998" y="1332468"/>
            <a:ext cx="227471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CE et CELUI</a:t>
            </a:r>
          </a:p>
        </p:txBody>
      </p:sp>
    </p:spTree>
    <p:extLst>
      <p:ext uri="{BB962C8B-B14F-4D97-AF65-F5344CB8AC3E}">
        <p14:creationId xmlns:p14="http://schemas.microsoft.com/office/powerpoint/2010/main" val="22540445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ela 3">
            <a:extLst>
              <a:ext uri="{FF2B5EF4-FFF2-40B4-BE49-F238E27FC236}">
                <a16:creationId xmlns:a16="http://schemas.microsoft.com/office/drawing/2014/main" id="{40152F51-2586-42BF-B4A3-7B929AF8131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58734458"/>
              </p:ext>
            </p:extLst>
          </p:nvPr>
        </p:nvGraphicFramePr>
        <p:xfrm>
          <a:off x="1588361" y="787307"/>
          <a:ext cx="9012101" cy="528338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157916">
                  <a:extLst>
                    <a:ext uri="{9D8B030D-6E8A-4147-A177-3AD203B41FA5}">
                      <a16:colId xmlns:a16="http://schemas.microsoft.com/office/drawing/2014/main" val="2061822304"/>
                    </a:ext>
                  </a:extLst>
                </a:gridCol>
                <a:gridCol w="936453">
                  <a:extLst>
                    <a:ext uri="{9D8B030D-6E8A-4147-A177-3AD203B41FA5}">
                      <a16:colId xmlns:a16="http://schemas.microsoft.com/office/drawing/2014/main" val="2128974412"/>
                    </a:ext>
                  </a:extLst>
                </a:gridCol>
                <a:gridCol w="1082776">
                  <a:extLst>
                    <a:ext uri="{9D8B030D-6E8A-4147-A177-3AD203B41FA5}">
                      <a16:colId xmlns:a16="http://schemas.microsoft.com/office/drawing/2014/main" val="2530924318"/>
                    </a:ext>
                  </a:extLst>
                </a:gridCol>
                <a:gridCol w="2851351">
                  <a:extLst>
                    <a:ext uri="{9D8B030D-6E8A-4147-A177-3AD203B41FA5}">
                      <a16:colId xmlns:a16="http://schemas.microsoft.com/office/drawing/2014/main" val="1238032468"/>
                    </a:ext>
                  </a:extLst>
                </a:gridCol>
                <a:gridCol w="1983605">
                  <a:extLst>
                    <a:ext uri="{9D8B030D-6E8A-4147-A177-3AD203B41FA5}">
                      <a16:colId xmlns:a16="http://schemas.microsoft.com/office/drawing/2014/main" val="985351743"/>
                    </a:ext>
                  </a:extLst>
                </a:gridCol>
              </a:tblGrid>
              <a:tr h="442266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fr-FR" sz="1400" dirty="0">
                          <a:effectLst/>
                        </a:rPr>
                        <a:t>latin classique</a:t>
                      </a:r>
                      <a:endParaRPr lang="fr-FR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fr-FR" sz="1400" dirty="0">
                          <a:effectLst/>
                        </a:rPr>
                        <a:t>latin tardo-antique et altimédiéval</a:t>
                      </a:r>
                      <a:endParaRPr lang="fr-FR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fr-FR" sz="1400">
                          <a:effectLst/>
                        </a:rPr>
                        <a:t>ancien français</a:t>
                      </a:r>
                      <a:endParaRPr lang="fr-FR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003805402"/>
                  </a:ext>
                </a:extLst>
              </a:tr>
              <a:tr h="530856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fr-FR" sz="2000" dirty="0">
                          <a:effectLst/>
                        </a:rPr>
                        <a:t>IS</a:t>
                      </a:r>
                      <a:endParaRPr lang="fr-FR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fr-FR" sz="2000" dirty="0">
                          <a:effectLst/>
                        </a:rPr>
                        <a:t>HIC</a:t>
                      </a:r>
                      <a:endParaRPr lang="fr-FR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rowSpan="3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fr-FR" sz="2000">
                          <a:effectLst/>
                        </a:rPr>
                        <a:t>ISTE</a:t>
                      </a:r>
                      <a:endParaRPr lang="fr-FR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rowSpan="3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fr-FR" sz="2000" dirty="0">
                          <a:effectLst/>
                        </a:rPr>
                        <a:t> </a:t>
                      </a: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fr-FR" sz="1400" dirty="0">
                          <a:effectLst/>
                        </a:rPr>
                        <a:t>*(ecce)+</a:t>
                      </a:r>
                      <a:r>
                        <a:rPr lang="fr-FR" sz="1400" dirty="0" err="1">
                          <a:effectLst/>
                        </a:rPr>
                        <a:t>iste</a:t>
                      </a:r>
                      <a:endParaRPr lang="fr-FR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rowSpan="3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fr-FR" sz="2000" dirty="0">
                          <a:effectLst/>
                        </a:rPr>
                        <a:t>CIST</a:t>
                      </a:r>
                      <a:endParaRPr lang="fr-FR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450175924"/>
                  </a:ext>
                </a:extLst>
              </a:tr>
              <a:tr h="530856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fr-FR" sz="2000">
                          <a:effectLst/>
                        </a:rPr>
                        <a:t>HIC</a:t>
                      </a:r>
                      <a:endParaRPr lang="fr-FR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37688151"/>
                  </a:ext>
                </a:extLst>
              </a:tr>
              <a:tr h="530856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fr-FR" sz="2000">
                          <a:effectLst/>
                        </a:rPr>
                        <a:t>ISTE</a:t>
                      </a:r>
                      <a:endParaRPr lang="fr-FR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fr-FR" sz="2000" dirty="0">
                          <a:effectLst/>
                        </a:rPr>
                        <a:t>ISTE</a:t>
                      </a:r>
                      <a:endParaRPr lang="fr-FR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27025"/>
                  </a:ext>
                </a:extLst>
              </a:tr>
              <a:tr h="530856">
                <a:tc rowSpan="3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fr-FR" sz="2000" dirty="0">
                          <a:effectLst/>
                        </a:rPr>
                        <a:t>ILLE</a:t>
                      </a:r>
                      <a:endParaRPr lang="fr-FR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rowSpan="3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fr-FR" sz="2000" dirty="0">
                          <a:effectLst/>
                        </a:rPr>
                        <a:t>ILLE</a:t>
                      </a:r>
                      <a:endParaRPr lang="fr-FR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rowSpan="3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fr-FR" sz="2000" dirty="0">
                          <a:effectLst/>
                        </a:rPr>
                        <a:t>ILLE</a:t>
                      </a:r>
                      <a:endParaRPr lang="fr-FR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rowSpan="3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fr-FR" sz="1400" dirty="0">
                          <a:effectLst/>
                        </a:rPr>
                        <a:t>*(ecce)+ille</a:t>
                      </a: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fr-FR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ille (vers l’article)</a:t>
                      </a: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fr-FR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ille (vers le pronom personnel)</a:t>
                      </a:r>
                      <a:endParaRPr lang="fr-FR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fr-FR" sz="2000" dirty="0">
                          <a:effectLst/>
                        </a:rPr>
                        <a:t>CIL</a:t>
                      </a:r>
                      <a:endParaRPr lang="fr-FR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296455364"/>
                  </a:ext>
                </a:extLst>
              </a:tr>
              <a:tr h="530856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fr-FR" sz="2000" dirty="0">
                          <a:effectLst/>
                        </a:rPr>
                        <a:t>LI</a:t>
                      </a:r>
                      <a:endParaRPr lang="fr-FR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186582278"/>
                  </a:ext>
                </a:extLst>
              </a:tr>
              <a:tr h="530856">
                <a:tc vMerge="1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fr-FR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vMerge="1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fr-FR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vMerge="1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fr-FR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vMerge="1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fr-FR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fr-FR" sz="20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IL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786516467"/>
                  </a:ext>
                </a:extLst>
              </a:tr>
              <a:tr h="1125128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fr-FR" sz="2000">
                          <a:effectLst/>
                        </a:rPr>
                        <a:t>IDEM</a:t>
                      </a:r>
                      <a:endParaRPr lang="fr-FR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fr-FR" sz="2000">
                          <a:effectLst/>
                        </a:rPr>
                        <a:t>IPSE</a:t>
                      </a:r>
                      <a:endParaRPr lang="fr-FR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fr-FR" sz="2000">
                          <a:effectLst/>
                        </a:rPr>
                        <a:t>IPSE</a:t>
                      </a:r>
                      <a:endParaRPr lang="fr-FR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fr-FR" sz="2000" dirty="0">
                          <a:effectLst/>
                        </a:rPr>
                        <a:t>IPSE </a:t>
                      </a:r>
                      <a:r>
                        <a:rPr lang="fr-FR" sz="1100" dirty="0">
                          <a:effectLst/>
                        </a:rPr>
                        <a:t>en tant qu’articloïde (?)</a:t>
                      </a:r>
                      <a:endParaRPr lang="fr-FR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fr-FR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684392653"/>
                  </a:ext>
                </a:extLst>
              </a:tr>
              <a:tr h="530856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fr-FR" sz="2000">
                          <a:effectLst/>
                        </a:rPr>
                        <a:t>IPSE</a:t>
                      </a:r>
                      <a:endParaRPr lang="fr-FR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fr-FR" sz="1400" dirty="0">
                          <a:effectLst/>
                        </a:rPr>
                        <a:t>*</a:t>
                      </a:r>
                      <a:r>
                        <a:rPr lang="fr-FR" sz="1400" dirty="0" err="1">
                          <a:effectLst/>
                        </a:rPr>
                        <a:t>metipsimus</a:t>
                      </a:r>
                      <a:endParaRPr lang="fr-FR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fr-FR" sz="2000" dirty="0">
                          <a:effectLst/>
                        </a:rPr>
                        <a:t>MEÏSME</a:t>
                      </a:r>
                      <a:endParaRPr lang="fr-FR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35171195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374002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A9998661-C1DC-4323-A206-D0E445B545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81844" y="548680"/>
            <a:ext cx="9751060" cy="1168400"/>
          </a:xfrm>
        </p:spPr>
        <p:txBody>
          <a:bodyPr>
            <a:normAutofit/>
          </a:bodyPr>
          <a:lstStyle/>
          <a:p>
            <a:r>
              <a:rPr lang="fr-FR" sz="2400" dirty="0">
                <a:solidFill>
                  <a:schemeClr val="tx1">
                    <a:lumMod val="40000"/>
                    <a:lumOff val="60000"/>
                  </a:schemeClr>
                </a:solidFill>
              </a:rPr>
              <a:t>Merci de votre attention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85586E18-79C1-4716-9EFE-FF1239408C7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85900" y="2564904"/>
            <a:ext cx="9751060" cy="335379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fr-FR" b="1" dirty="0"/>
              <a:t>HAEC</a:t>
            </a:r>
            <a:r>
              <a:rPr lang="fr-FR" dirty="0"/>
              <a:t> </a:t>
            </a:r>
            <a:r>
              <a:rPr lang="fr-FR" dirty="0" err="1"/>
              <a:t>omnia</a:t>
            </a:r>
            <a:r>
              <a:rPr lang="fr-FR" dirty="0"/>
              <a:t> </a:t>
            </a:r>
            <a:r>
              <a:rPr lang="fr-FR" dirty="0" err="1"/>
              <a:t>vobis</a:t>
            </a:r>
            <a:r>
              <a:rPr lang="fr-FR" dirty="0"/>
              <a:t> </a:t>
            </a:r>
            <a:r>
              <a:rPr lang="fr-FR" dirty="0" err="1"/>
              <a:t>placuisse</a:t>
            </a:r>
            <a:r>
              <a:rPr lang="fr-FR" dirty="0"/>
              <a:t> </a:t>
            </a:r>
            <a:r>
              <a:rPr lang="fr-FR" dirty="0" err="1"/>
              <a:t>spero</a:t>
            </a:r>
            <a:endParaRPr lang="fr-FR" dirty="0"/>
          </a:p>
          <a:p>
            <a:pPr marL="0" indent="0">
              <a:buNone/>
            </a:pPr>
            <a:r>
              <a:rPr lang="fr-FR" dirty="0"/>
              <a:t>				</a:t>
            </a:r>
            <a:r>
              <a:rPr lang="pl-PL" sz="1200" dirty="0"/>
              <a:t>[</a:t>
            </a:r>
            <a:r>
              <a:rPr lang="fr-FR" sz="1200" dirty="0"/>
              <a:t>latin classique</a:t>
            </a:r>
            <a:r>
              <a:rPr lang="pl-PL" sz="1200" dirty="0"/>
              <a:t>]</a:t>
            </a:r>
            <a:endParaRPr lang="fr-FR" dirty="0"/>
          </a:p>
          <a:p>
            <a:pPr marL="0" indent="0">
              <a:buNone/>
            </a:pPr>
            <a:r>
              <a:rPr lang="fr-FR" dirty="0" err="1"/>
              <a:t>Spero</a:t>
            </a:r>
            <a:r>
              <a:rPr lang="fr-FR" dirty="0"/>
              <a:t> </a:t>
            </a:r>
            <a:r>
              <a:rPr lang="fr-FR" b="1" dirty="0"/>
              <a:t>ISTA</a:t>
            </a:r>
            <a:r>
              <a:rPr lang="fr-FR" dirty="0"/>
              <a:t> </a:t>
            </a:r>
            <a:r>
              <a:rPr lang="fr-FR" dirty="0" err="1"/>
              <a:t>tota</a:t>
            </a:r>
            <a:r>
              <a:rPr lang="fr-FR" dirty="0"/>
              <a:t> </a:t>
            </a:r>
            <a:r>
              <a:rPr lang="fr-FR" dirty="0" err="1"/>
              <a:t>vobis</a:t>
            </a:r>
            <a:r>
              <a:rPr lang="fr-FR" dirty="0"/>
              <a:t> </a:t>
            </a:r>
            <a:r>
              <a:rPr lang="pl-PL" dirty="0" err="1"/>
              <a:t>placuisse</a:t>
            </a:r>
            <a:endParaRPr lang="fr-FR" dirty="0"/>
          </a:p>
          <a:p>
            <a:pPr marL="0" indent="0">
              <a:buNone/>
            </a:pPr>
            <a:r>
              <a:rPr lang="fr-FR" dirty="0"/>
              <a:t>				</a:t>
            </a:r>
            <a:r>
              <a:rPr lang="pl-PL" sz="1100" dirty="0"/>
              <a:t>[</a:t>
            </a:r>
            <a:r>
              <a:rPr lang="pl-PL" sz="1100" dirty="0" err="1"/>
              <a:t>reconstruction</a:t>
            </a:r>
            <a:r>
              <a:rPr lang="pl-PL" sz="1100" dirty="0"/>
              <a:t> </a:t>
            </a:r>
            <a:r>
              <a:rPr lang="fr-FR" sz="1100" dirty="0"/>
              <a:t>en</a:t>
            </a:r>
            <a:r>
              <a:rPr lang="pl-PL" sz="1100" dirty="0"/>
              <a:t> l</a:t>
            </a:r>
            <a:r>
              <a:rPr lang="fr-FR" sz="1100" dirty="0" err="1"/>
              <a:t>atin</a:t>
            </a:r>
            <a:r>
              <a:rPr lang="fr-FR" sz="1100" dirty="0"/>
              <a:t> tardo-antique/altimédiéval</a:t>
            </a:r>
            <a:r>
              <a:rPr lang="pl-PL" sz="1100" dirty="0"/>
              <a:t>]</a:t>
            </a:r>
            <a:endParaRPr lang="fr-FR" sz="1100" dirty="0"/>
          </a:p>
        </p:txBody>
      </p:sp>
    </p:spTree>
    <p:extLst>
      <p:ext uri="{BB962C8B-B14F-4D97-AF65-F5344CB8AC3E}">
        <p14:creationId xmlns:p14="http://schemas.microsoft.com/office/powerpoint/2010/main" val="1002614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ytuł 12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fr-FR" dirty="0"/>
              <a:t>Problématique</a:t>
            </a:r>
            <a:endParaRPr lang="pl" dirty="0"/>
          </a:p>
        </p:txBody>
      </p:sp>
      <p:sp>
        <p:nvSpPr>
          <p:cNvPr id="14" name="Zawartość — symbol zastępczy 13"/>
          <p:cNvSpPr>
            <a:spLocks noGrp="1"/>
          </p:cNvSpPr>
          <p:nvPr>
            <p:ph idx="1"/>
          </p:nvPr>
        </p:nvSpPr>
        <p:spPr/>
        <p:txBody>
          <a:bodyPr rtlCol="0"/>
          <a:lstStyle/>
          <a:p>
            <a:pPr algn="just" rtl="0"/>
            <a:r>
              <a:rPr lang="fr-FR" dirty="0"/>
              <a:t>Peut-on dire que les pronoms démonstratifs suivent une évolution dite canonique telle qu’elle est décrite dans les manuels ou dans les grammaires traditionnelles ?</a:t>
            </a:r>
            <a:endParaRPr lang="pl" dirty="0"/>
          </a:p>
        </p:txBody>
      </p:sp>
    </p:spTree>
    <p:extLst>
      <p:ext uri="{BB962C8B-B14F-4D97-AF65-F5344CB8AC3E}">
        <p14:creationId xmlns:p14="http://schemas.microsoft.com/office/powerpoint/2010/main" val="10164648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BB79FC70-47D6-420A-8FAA-7692E22901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Plan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C853A038-231B-40A2-A38A-3D7F800D770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buAutoNum type="arabicParenR"/>
            </a:pPr>
            <a:r>
              <a:rPr lang="fr-FR" dirty="0"/>
              <a:t>Les démonstratifs en latin classique</a:t>
            </a:r>
          </a:p>
          <a:p>
            <a:pPr marL="457200" indent="-457200">
              <a:buAutoNum type="arabicParenR"/>
            </a:pPr>
            <a:r>
              <a:rPr lang="fr-FR" dirty="0"/>
              <a:t>L’évolution des démonstratifs dans les ouvrages de référence</a:t>
            </a:r>
          </a:p>
          <a:p>
            <a:pPr marL="457200" indent="-457200">
              <a:buAutoNum type="arabicParenR"/>
            </a:pPr>
            <a:r>
              <a:rPr lang="fr-FR" dirty="0"/>
              <a:t>L’écart entre la théorie </a:t>
            </a:r>
            <a:r>
              <a:rPr lang="fr-FR" sz="1400" dirty="0"/>
              <a:t>(les ouvrages de référence) </a:t>
            </a:r>
            <a:r>
              <a:rPr lang="fr-FR" dirty="0"/>
              <a:t>et la pratique</a:t>
            </a:r>
          </a:p>
        </p:txBody>
      </p:sp>
    </p:spTree>
    <p:extLst>
      <p:ext uri="{BB962C8B-B14F-4D97-AF65-F5344CB8AC3E}">
        <p14:creationId xmlns:p14="http://schemas.microsoft.com/office/powerpoint/2010/main" val="5673189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BB79FC70-47D6-420A-8FAA-7692E22901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Plan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C853A038-231B-40A2-A38A-3D7F800D770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buAutoNum type="arabicParenR"/>
            </a:pPr>
            <a:r>
              <a:rPr lang="fr-FR" dirty="0"/>
              <a:t>Les démonstratifs en latin classique</a:t>
            </a:r>
          </a:p>
          <a:p>
            <a:pPr marL="457200" indent="-457200">
              <a:buAutoNum type="arabicParenR"/>
            </a:pPr>
            <a:r>
              <a:rPr lang="fr-FR" dirty="0"/>
              <a:t>L’évolution des démonstratifs dans les ouvrages de référence</a:t>
            </a:r>
          </a:p>
          <a:p>
            <a:pPr marL="457200" indent="-457200">
              <a:buAutoNum type="arabicParenR"/>
            </a:pPr>
            <a:r>
              <a:rPr lang="fr-FR" dirty="0"/>
              <a:t>L’écart entre la théorie </a:t>
            </a:r>
            <a:r>
              <a:rPr lang="fr-FR" sz="1400" dirty="0"/>
              <a:t>(les ouvrages de référence) </a:t>
            </a:r>
            <a:r>
              <a:rPr lang="fr-FR" dirty="0"/>
              <a:t>et la pratique</a:t>
            </a:r>
          </a:p>
        </p:txBody>
      </p:sp>
      <p:sp>
        <p:nvSpPr>
          <p:cNvPr id="4" name="Strzałka: w dół 3">
            <a:extLst>
              <a:ext uri="{FF2B5EF4-FFF2-40B4-BE49-F238E27FC236}">
                <a16:creationId xmlns:a16="http://schemas.microsoft.com/office/drawing/2014/main" id="{C000DF23-EBA0-4626-B23F-AA56C79E708F}"/>
              </a:ext>
            </a:extLst>
          </p:cNvPr>
          <p:cNvSpPr/>
          <p:nvPr/>
        </p:nvSpPr>
        <p:spPr>
          <a:xfrm>
            <a:off x="5014292" y="3429000"/>
            <a:ext cx="360040" cy="129614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" name="pole tekstowe 4">
            <a:extLst>
              <a:ext uri="{FF2B5EF4-FFF2-40B4-BE49-F238E27FC236}">
                <a16:creationId xmlns:a16="http://schemas.microsoft.com/office/drawing/2014/main" id="{C9D55573-0D8B-4380-8E56-4EFF7F7F901E}"/>
              </a:ext>
            </a:extLst>
          </p:cNvPr>
          <p:cNvSpPr txBox="1"/>
          <p:nvPr/>
        </p:nvSpPr>
        <p:spPr>
          <a:xfrm>
            <a:off x="3430116" y="4813096"/>
            <a:ext cx="417646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200" b="1" strike="sngStrike" dirty="0"/>
              <a:t>Évolution canonique</a:t>
            </a:r>
          </a:p>
        </p:txBody>
      </p:sp>
    </p:spTree>
    <p:extLst>
      <p:ext uri="{BB962C8B-B14F-4D97-AF65-F5344CB8AC3E}">
        <p14:creationId xmlns:p14="http://schemas.microsoft.com/office/powerpoint/2010/main" val="27747485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505529A0-7E9D-4714-86FF-D35844562E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sz="1800" dirty="0"/>
              <a:t>Les démonstratifs en latin classique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0DE4A9B8-3BE8-4129-9027-B0EED9B4985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18883" y="1803400"/>
            <a:ext cx="3003321" cy="4267200"/>
          </a:xfrm>
        </p:spPr>
        <p:txBody>
          <a:bodyPr>
            <a:normAutofit lnSpcReduction="10000"/>
          </a:bodyPr>
          <a:lstStyle/>
          <a:p>
            <a:r>
              <a:rPr lang="fr-FR" dirty="0"/>
              <a:t>IS</a:t>
            </a:r>
          </a:p>
          <a:p>
            <a:endParaRPr lang="fr-FR" dirty="0"/>
          </a:p>
          <a:p>
            <a:r>
              <a:rPr lang="fr-FR" dirty="0"/>
              <a:t>HIC</a:t>
            </a:r>
          </a:p>
          <a:p>
            <a:r>
              <a:rPr lang="fr-FR" dirty="0"/>
              <a:t>ISTE</a:t>
            </a:r>
          </a:p>
          <a:p>
            <a:r>
              <a:rPr lang="fr-FR" dirty="0"/>
              <a:t>ILLE</a:t>
            </a:r>
          </a:p>
          <a:p>
            <a:endParaRPr lang="fr-FR" dirty="0"/>
          </a:p>
          <a:p>
            <a:r>
              <a:rPr lang="fr-FR" dirty="0"/>
              <a:t>IDEM</a:t>
            </a:r>
          </a:p>
          <a:p>
            <a:r>
              <a:rPr lang="fr-FR" dirty="0"/>
              <a:t>IPSE</a:t>
            </a:r>
          </a:p>
        </p:txBody>
      </p:sp>
      <p:sp>
        <p:nvSpPr>
          <p:cNvPr id="10" name="pole tekstowe 9">
            <a:extLst>
              <a:ext uri="{FF2B5EF4-FFF2-40B4-BE49-F238E27FC236}">
                <a16:creationId xmlns:a16="http://schemas.microsoft.com/office/drawing/2014/main" id="{5041F153-7EFD-4C09-9503-493CA7A7F62F}"/>
              </a:ext>
            </a:extLst>
          </p:cNvPr>
          <p:cNvSpPr txBox="1"/>
          <p:nvPr/>
        </p:nvSpPr>
        <p:spPr>
          <a:xfrm>
            <a:off x="7318548" y="1203235"/>
            <a:ext cx="444348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Les démonstratifs en français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fr-FR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/>
              <a:t>CE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/>
              <a:t>CELUI</a:t>
            </a:r>
          </a:p>
        </p:txBody>
      </p:sp>
    </p:spTree>
    <p:extLst>
      <p:ext uri="{BB962C8B-B14F-4D97-AF65-F5344CB8AC3E}">
        <p14:creationId xmlns:p14="http://schemas.microsoft.com/office/powerpoint/2010/main" val="497376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505529A0-7E9D-4714-86FF-D35844562E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sz="1800" dirty="0"/>
              <a:t>Les démonstratifs en latin classique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0DE4A9B8-3BE8-4129-9027-B0EED9B4985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18883" y="1803400"/>
            <a:ext cx="3003321" cy="4267200"/>
          </a:xfrm>
        </p:spPr>
        <p:txBody>
          <a:bodyPr>
            <a:normAutofit lnSpcReduction="10000"/>
          </a:bodyPr>
          <a:lstStyle/>
          <a:p>
            <a:r>
              <a:rPr lang="fr-FR" dirty="0"/>
              <a:t>IS</a:t>
            </a:r>
          </a:p>
          <a:p>
            <a:endParaRPr lang="fr-FR" dirty="0"/>
          </a:p>
          <a:p>
            <a:r>
              <a:rPr lang="fr-FR" dirty="0"/>
              <a:t>HIC</a:t>
            </a:r>
          </a:p>
          <a:p>
            <a:r>
              <a:rPr lang="fr-FR" dirty="0"/>
              <a:t>ISTE</a:t>
            </a:r>
          </a:p>
          <a:p>
            <a:r>
              <a:rPr lang="fr-FR" dirty="0"/>
              <a:t>ILLE</a:t>
            </a:r>
          </a:p>
          <a:p>
            <a:endParaRPr lang="fr-FR" dirty="0"/>
          </a:p>
          <a:p>
            <a:r>
              <a:rPr lang="fr-FR" dirty="0"/>
              <a:t>IDEM</a:t>
            </a:r>
          </a:p>
          <a:p>
            <a:r>
              <a:rPr lang="fr-FR" dirty="0"/>
              <a:t>IPSE</a:t>
            </a:r>
          </a:p>
        </p:txBody>
      </p:sp>
      <p:sp>
        <p:nvSpPr>
          <p:cNvPr id="10" name="pole tekstowe 9">
            <a:extLst>
              <a:ext uri="{FF2B5EF4-FFF2-40B4-BE49-F238E27FC236}">
                <a16:creationId xmlns:a16="http://schemas.microsoft.com/office/drawing/2014/main" id="{5041F153-7EFD-4C09-9503-493CA7A7F62F}"/>
              </a:ext>
            </a:extLst>
          </p:cNvPr>
          <p:cNvSpPr txBox="1"/>
          <p:nvPr/>
        </p:nvSpPr>
        <p:spPr>
          <a:xfrm>
            <a:off x="7318548" y="1203235"/>
            <a:ext cx="444348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Les démonstratifs en français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fr-FR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/>
              <a:t>CE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/>
              <a:t>CELUI</a:t>
            </a:r>
          </a:p>
        </p:txBody>
      </p:sp>
      <p:sp>
        <p:nvSpPr>
          <p:cNvPr id="4" name="Owal 3">
            <a:extLst>
              <a:ext uri="{FF2B5EF4-FFF2-40B4-BE49-F238E27FC236}">
                <a16:creationId xmlns:a16="http://schemas.microsoft.com/office/drawing/2014/main" id="{5F031BBF-6D63-4F69-8984-FAF5BAE195B7}"/>
              </a:ext>
            </a:extLst>
          </p:cNvPr>
          <p:cNvSpPr/>
          <p:nvPr/>
        </p:nvSpPr>
        <p:spPr>
          <a:xfrm>
            <a:off x="1082300" y="1600200"/>
            <a:ext cx="1080120" cy="803364"/>
          </a:xfrm>
          <a:prstGeom prst="ellipse">
            <a:avLst/>
          </a:prstGeom>
          <a:noFill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80A9502F-1866-477C-B6ED-141BF93B6FE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1141" y="4725144"/>
            <a:ext cx="1810803" cy="13454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90423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24333C1A-1511-4BE4-8628-01F505EF42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64F740E5-831C-43F1-A812-FE59BD5B14E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 algn="just">
              <a:lnSpc>
                <a:spcPct val="150000"/>
              </a:lnSpc>
              <a:spcBef>
                <a:spcPts val="0"/>
              </a:spcBef>
              <a:buNone/>
            </a:pPr>
            <a:r>
              <a:rPr lang="fr-FR" sz="20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Étude lexicographique et grammaticale de la latinité de saint Jérôme</a:t>
            </a:r>
            <a:r>
              <a:rPr lang="fr-FR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1884</a:t>
            </a:r>
          </a:p>
          <a:p>
            <a:pPr marL="0" indent="0" algn="just">
              <a:lnSpc>
                <a:spcPct val="150000"/>
              </a:lnSpc>
              <a:spcBef>
                <a:spcPts val="0"/>
              </a:spcBef>
              <a:buNone/>
            </a:pPr>
            <a:r>
              <a:rPr lang="fr-FR" sz="20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La latinité des sermons de saint Augustin</a:t>
            </a:r>
            <a:r>
              <a:rPr lang="fr-FR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1886</a:t>
            </a:r>
          </a:p>
          <a:p>
            <a:pPr marL="0" indent="0" algn="just">
              <a:lnSpc>
                <a:spcPct val="150000"/>
              </a:lnSpc>
              <a:spcBef>
                <a:spcPts val="0"/>
              </a:spcBef>
              <a:buNone/>
            </a:pPr>
            <a:r>
              <a:rPr lang="fr-FR" sz="20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Le latin de Grégoire de Tours</a:t>
            </a:r>
            <a:r>
              <a:rPr lang="fr-FR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1890</a:t>
            </a:r>
          </a:p>
          <a:p>
            <a:pPr marL="0" indent="0" algn="just">
              <a:lnSpc>
                <a:spcPct val="150000"/>
              </a:lnSpc>
              <a:spcBef>
                <a:spcPts val="0"/>
              </a:spcBef>
              <a:buNone/>
            </a:pPr>
            <a:r>
              <a:rPr lang="fr-FR" sz="20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Le latin de saint Avit</a:t>
            </a:r>
            <a:r>
              <a:rPr lang="fr-FR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1909</a:t>
            </a:r>
          </a:p>
          <a:p>
            <a:pPr marL="0" indent="0" algn="just">
              <a:lnSpc>
                <a:spcPct val="150000"/>
              </a:lnSpc>
              <a:spcBef>
                <a:spcPts val="0"/>
              </a:spcBef>
              <a:buNone/>
            </a:pPr>
            <a:r>
              <a:rPr lang="fr-FR" sz="20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La latinité d’Apulée dans les Métamorphoses</a:t>
            </a:r>
            <a:r>
              <a:rPr lang="fr-FR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1926</a:t>
            </a:r>
          </a:p>
          <a:p>
            <a:pPr marL="0" indent="0" algn="just">
              <a:lnSpc>
                <a:spcPct val="150000"/>
              </a:lnSpc>
              <a:spcBef>
                <a:spcPts val="0"/>
              </a:spcBef>
              <a:buNone/>
            </a:pPr>
            <a:r>
              <a:rPr lang="fr-FR" sz="20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Le latin des diplômes royaux et chartes privées de l’époque mérovingienne</a:t>
            </a:r>
            <a:r>
              <a:rPr lang="fr-FR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1927</a:t>
            </a:r>
          </a:p>
          <a:p>
            <a:pPr marL="0" indent="0" algn="just">
              <a:lnSpc>
                <a:spcPct val="150000"/>
              </a:lnSpc>
              <a:spcBef>
                <a:spcPts val="0"/>
              </a:spcBef>
              <a:buNone/>
            </a:pPr>
            <a:r>
              <a:rPr lang="fr-FR" sz="20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La latinité de Salvien</a:t>
            </a:r>
            <a:r>
              <a:rPr lang="fr-FR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1934 </a:t>
            </a:r>
          </a:p>
          <a:p>
            <a:pPr marL="0" indent="0" algn="just">
              <a:lnSpc>
                <a:spcPct val="150000"/>
              </a:lnSpc>
              <a:spcBef>
                <a:spcPts val="0"/>
              </a:spcBef>
              <a:buNone/>
            </a:pPr>
            <a:r>
              <a:rPr lang="fr-FR" sz="20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Manuel du latin chrétien</a:t>
            </a:r>
            <a:r>
              <a:rPr lang="fr-FR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1955</a:t>
            </a:r>
          </a:p>
        </p:txBody>
      </p:sp>
    </p:spTree>
    <p:extLst>
      <p:ext uri="{BB962C8B-B14F-4D97-AF65-F5344CB8AC3E}">
        <p14:creationId xmlns:p14="http://schemas.microsoft.com/office/powerpoint/2010/main" val="41111524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36DF6945-26F3-48DE-B1A4-6483C0454F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4136F3E0-9AF0-49BC-B307-D3244F10F82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/>
              <a:t>Chez Salvien et Avit :</a:t>
            </a:r>
          </a:p>
          <a:p>
            <a:r>
              <a:rPr lang="fr-FR" dirty="0"/>
              <a:t>Confusion : HIC et IS</a:t>
            </a:r>
          </a:p>
          <a:p>
            <a:r>
              <a:rPr lang="en-GB" dirty="0"/>
              <a:t>ILLE = HIC</a:t>
            </a:r>
            <a:endParaRPr lang="fr-FR" dirty="0"/>
          </a:p>
          <a:p>
            <a:r>
              <a:rPr lang="en-GB" dirty="0"/>
              <a:t>ISTE = IS </a:t>
            </a:r>
            <a:r>
              <a:rPr lang="en-GB" dirty="0" err="1"/>
              <a:t>ou</a:t>
            </a:r>
            <a:r>
              <a:rPr lang="en-GB" dirty="0"/>
              <a:t> HIC</a:t>
            </a:r>
            <a:endParaRPr lang="fr-FR" dirty="0"/>
          </a:p>
          <a:p>
            <a:r>
              <a:rPr lang="en-GB" dirty="0"/>
              <a:t>HIC…. </a:t>
            </a:r>
            <a:r>
              <a:rPr lang="fr-FR" dirty="0"/>
              <a:t>ILLE = ISTE…. ILLE</a:t>
            </a:r>
          </a:p>
          <a:p>
            <a:r>
              <a:rPr lang="fr-FR" dirty="0"/>
              <a:t>IDEM = IS</a:t>
            </a:r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9255124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C4CB847E-18CB-4C40-8D98-2D6E23495A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38BE5FBC-64BE-44FE-AF07-B4775C600E9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i="1" dirty="0"/>
              <a:t>Manuel du latin chrétien</a:t>
            </a:r>
            <a:r>
              <a:rPr lang="fr-FR" dirty="0"/>
              <a:t> :</a:t>
            </a:r>
          </a:p>
          <a:p>
            <a:r>
              <a:rPr lang="fr-FR" dirty="0"/>
              <a:t>« L’ancienne distinction qui fait exprimer aux démonstratifs une nuance personnelle (hic, 1</a:t>
            </a:r>
            <a:r>
              <a:rPr lang="fr-FR" baseline="30000" dirty="0"/>
              <a:t>re</a:t>
            </a:r>
            <a:r>
              <a:rPr lang="fr-FR" dirty="0"/>
              <a:t> pers. ; </a:t>
            </a:r>
            <a:r>
              <a:rPr lang="fr-FR" dirty="0" err="1"/>
              <a:t>iste</a:t>
            </a:r>
            <a:r>
              <a:rPr lang="fr-FR" dirty="0"/>
              <a:t>, 2</a:t>
            </a:r>
            <a:r>
              <a:rPr lang="fr-FR" baseline="30000" dirty="0"/>
              <a:t>e</a:t>
            </a:r>
            <a:r>
              <a:rPr lang="fr-FR" dirty="0"/>
              <a:t> pers. ; ille, 3</a:t>
            </a:r>
            <a:r>
              <a:rPr lang="fr-FR" baseline="30000" dirty="0"/>
              <a:t>e</a:t>
            </a:r>
            <a:r>
              <a:rPr lang="fr-FR" dirty="0"/>
              <a:t> pers.) a peu à peu disparu</a:t>
            </a:r>
            <a:r>
              <a:rPr lang="fr-FR" u="sng" dirty="0"/>
              <a:t>. Les démonstratifs, y compris </a:t>
            </a:r>
            <a:r>
              <a:rPr lang="fr-FR" u="sng" dirty="0" err="1"/>
              <a:t>ipse</a:t>
            </a:r>
            <a:r>
              <a:rPr lang="fr-FR" u="sng" dirty="0"/>
              <a:t>, tendent à s’employer indifféremment l’un pour l’autre</a:t>
            </a:r>
            <a:r>
              <a:rPr lang="fr-FR" dirty="0"/>
              <a:t> » </a:t>
            </a:r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874005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Klasyczna książka 16:9">
  <a:themeElements>
    <a:clrScheme name="BooksClassic_16x9">
      <a:dk1>
        <a:srgbClr val="6A3A20"/>
      </a:dk1>
      <a:lt1>
        <a:sysClr val="window" lastClr="FFFFFF"/>
      </a:lt1>
      <a:dk2>
        <a:srgbClr val="000000"/>
      </a:dk2>
      <a:lt2>
        <a:srgbClr val="FFEDB9"/>
      </a:lt2>
      <a:accent1>
        <a:srgbClr val="6A3A20"/>
      </a:accent1>
      <a:accent2>
        <a:srgbClr val="B4914C"/>
      </a:accent2>
      <a:accent3>
        <a:srgbClr val="610606"/>
      </a:accent3>
      <a:accent4>
        <a:srgbClr val="2B3742"/>
      </a:accent4>
      <a:accent5>
        <a:srgbClr val="787A41"/>
      </a:accent5>
      <a:accent6>
        <a:srgbClr val="B95E14"/>
      </a:accent6>
      <a:hlink>
        <a:srgbClr val="2B3742"/>
      </a:hlink>
      <a:folHlink>
        <a:srgbClr val="C1A56D"/>
      </a:folHlink>
    </a:clrScheme>
    <a:fontScheme name="Constantia">
      <a:majorFont>
        <a:latin typeface="Constantia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nstantia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100000"/>
                <a:shade val="90000"/>
                <a:satMod val="150000"/>
              </a:schemeClr>
            </a:gs>
            <a:gs pos="60000">
              <a:schemeClr val="phClr">
                <a:shade val="20000"/>
                <a:satMod val="255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12000"/>
                <a:satMod val="240000"/>
              </a:schemeClr>
              <a:schemeClr val="phClr"/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F02801059.potx" id="{C5FD5170-17AC-4815-968A-FDC1AAB6E99D}" vid="{74C691A5-1550-4555-B870-169F3443F41D}"/>
    </a:ext>
  </a:extLst>
</a:theme>
</file>

<file path=ppt/theme/theme2.xml><?xml version="1.0" encoding="utf-8"?>
<a:theme xmlns:a="http://schemas.openxmlformats.org/drawingml/2006/main" name="Motyw pakietu Office">
  <a:themeElements>
    <a:clrScheme name="BooksClassic_16x9">
      <a:dk1>
        <a:srgbClr val="6A3A20"/>
      </a:dk1>
      <a:lt1>
        <a:sysClr val="window" lastClr="FFFFFF"/>
      </a:lt1>
      <a:dk2>
        <a:srgbClr val="000000"/>
      </a:dk2>
      <a:lt2>
        <a:srgbClr val="FFEDB9"/>
      </a:lt2>
      <a:accent1>
        <a:srgbClr val="6A3A20"/>
      </a:accent1>
      <a:accent2>
        <a:srgbClr val="B4914C"/>
      </a:accent2>
      <a:accent3>
        <a:srgbClr val="610606"/>
      </a:accent3>
      <a:accent4>
        <a:srgbClr val="2B3742"/>
      </a:accent4>
      <a:accent5>
        <a:srgbClr val="787A41"/>
      </a:accent5>
      <a:accent6>
        <a:srgbClr val="B95E14"/>
      </a:accent6>
      <a:hlink>
        <a:srgbClr val="2B3742"/>
      </a:hlink>
      <a:folHlink>
        <a:srgbClr val="C1A56D"/>
      </a:folHlink>
    </a:clrScheme>
    <a:fontScheme name="Constantia">
      <a:majorFont>
        <a:latin typeface="Constantia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nstantia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otyw pakietu Office">
  <a:themeElements>
    <a:clrScheme name="BooksClassic_16x9">
      <a:dk1>
        <a:srgbClr val="6A3A20"/>
      </a:dk1>
      <a:lt1>
        <a:sysClr val="window" lastClr="FFFFFF"/>
      </a:lt1>
      <a:dk2>
        <a:srgbClr val="000000"/>
      </a:dk2>
      <a:lt2>
        <a:srgbClr val="FFEDB9"/>
      </a:lt2>
      <a:accent1>
        <a:srgbClr val="6A3A20"/>
      </a:accent1>
      <a:accent2>
        <a:srgbClr val="B4914C"/>
      </a:accent2>
      <a:accent3>
        <a:srgbClr val="610606"/>
      </a:accent3>
      <a:accent4>
        <a:srgbClr val="2B3742"/>
      </a:accent4>
      <a:accent5>
        <a:srgbClr val="787A41"/>
      </a:accent5>
      <a:accent6>
        <a:srgbClr val="B95E14"/>
      </a:accent6>
      <a:hlink>
        <a:srgbClr val="2B3742"/>
      </a:hlink>
      <a:folHlink>
        <a:srgbClr val="C1A56D"/>
      </a:folHlink>
    </a:clrScheme>
    <a:fontScheme name="Constantia">
      <a:majorFont>
        <a:latin typeface="Constantia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nstantia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DirectSourceMarket xmlns="4873beb7-5857-4685-be1f-d57550cc96cc" xsi:nil="true"/>
    <ApprovalStatus xmlns="4873beb7-5857-4685-be1f-d57550cc96cc">InProgress</ApprovalStatus>
    <MarketSpecific xmlns="4873beb7-5857-4685-be1f-d57550cc96cc">false</MarketSpecific>
    <LocComments xmlns="4873beb7-5857-4685-be1f-d57550cc96cc" xsi:nil="true"/>
    <ThumbnailAssetId xmlns="4873beb7-5857-4685-be1f-d57550cc96cc" xsi:nil="true"/>
    <PrimaryImageGen xmlns="4873beb7-5857-4685-be1f-d57550cc96cc">false</PrimaryImageGen>
    <LegacyData xmlns="4873beb7-5857-4685-be1f-d57550cc96cc" xsi:nil="true"/>
    <LocRecommendedHandoff xmlns="4873beb7-5857-4685-be1f-d57550cc96cc" xsi:nil="true"/>
    <BusinessGroup xmlns="4873beb7-5857-4685-be1f-d57550cc96cc" xsi:nil="true"/>
    <BlockPublish xmlns="4873beb7-5857-4685-be1f-d57550cc96cc">false</BlockPublish>
    <TPFriendlyName xmlns="4873beb7-5857-4685-be1f-d57550cc96cc" xsi:nil="true"/>
    <NumericId xmlns="4873beb7-5857-4685-be1f-d57550cc96cc" xsi:nil="true"/>
    <APEditor xmlns="4873beb7-5857-4685-be1f-d57550cc96cc">
      <UserInfo>
        <DisplayName/>
        <AccountId xsi:nil="true"/>
        <AccountType/>
      </UserInfo>
    </APEditor>
    <SourceTitle xmlns="4873beb7-5857-4685-be1f-d57550cc96cc" xsi:nil="true"/>
    <OpenTemplate xmlns="4873beb7-5857-4685-be1f-d57550cc96cc">true</OpenTemplate>
    <UALocComments xmlns="4873beb7-5857-4685-be1f-d57550cc96cc" xsi:nil="true"/>
    <ParentAssetId xmlns="4873beb7-5857-4685-be1f-d57550cc96cc" xsi:nil="true"/>
    <IntlLangReviewDate xmlns="4873beb7-5857-4685-be1f-d57550cc96cc" xsi:nil="true"/>
    <FeatureTagsTaxHTField0 xmlns="4873beb7-5857-4685-be1f-d57550cc96cc">
      <Terms xmlns="http://schemas.microsoft.com/office/infopath/2007/PartnerControls"/>
    </FeatureTagsTaxHTField0>
    <PublishStatusLookup xmlns="4873beb7-5857-4685-be1f-d57550cc96cc">
      <Value>1360476</Value>
    </PublishStatusLookup>
    <Providers xmlns="4873beb7-5857-4685-be1f-d57550cc96cc" xsi:nil="true"/>
    <MachineTranslated xmlns="4873beb7-5857-4685-be1f-d57550cc96cc">false</MachineTranslated>
    <OriginalSourceMarket xmlns="4873beb7-5857-4685-be1f-d57550cc96cc" xsi:nil="true"/>
    <APDescription xmlns="4873beb7-5857-4685-be1f-d57550cc96cc" xsi:nil="true"/>
    <ClipArtFilename xmlns="4873beb7-5857-4685-be1f-d57550cc96cc" xsi:nil="true"/>
    <ContentItem xmlns="4873beb7-5857-4685-be1f-d57550cc96cc" xsi:nil="true"/>
    <TPInstallLocation xmlns="4873beb7-5857-4685-be1f-d57550cc96cc" xsi:nil="true"/>
    <PublishTargets xmlns="4873beb7-5857-4685-be1f-d57550cc96cc">OfficeOnlineVNext</PublishTargets>
    <TimesCloned xmlns="4873beb7-5857-4685-be1f-d57550cc96cc" xsi:nil="true"/>
    <AssetStart xmlns="4873beb7-5857-4685-be1f-d57550cc96cc">2011-12-12T13:37:00+00:00</AssetStart>
    <Provider xmlns="4873beb7-5857-4685-be1f-d57550cc96cc" xsi:nil="true"/>
    <AcquiredFrom xmlns="4873beb7-5857-4685-be1f-d57550cc96cc">Internal MS</AcquiredFrom>
    <FriendlyTitle xmlns="4873beb7-5857-4685-be1f-d57550cc96cc" xsi:nil="true"/>
    <LastHandOff xmlns="4873beb7-5857-4685-be1f-d57550cc96cc" xsi:nil="true"/>
    <TPClientViewer xmlns="4873beb7-5857-4685-be1f-d57550cc96cc" xsi:nil="true"/>
    <UACurrentWords xmlns="4873beb7-5857-4685-be1f-d57550cc96cc" xsi:nil="true"/>
    <ArtSampleDocs xmlns="4873beb7-5857-4685-be1f-d57550cc96cc" xsi:nil="true"/>
    <UALocRecommendation xmlns="4873beb7-5857-4685-be1f-d57550cc96cc">Localize</UALocRecommendation>
    <Manager xmlns="4873beb7-5857-4685-be1f-d57550cc96cc" xsi:nil="true"/>
    <ShowIn xmlns="4873beb7-5857-4685-be1f-d57550cc96cc">Show everywhere</ShowIn>
    <UANotes xmlns="4873beb7-5857-4685-be1f-d57550cc96cc" xsi:nil="true"/>
    <TemplateStatus xmlns="4873beb7-5857-4685-be1f-d57550cc96cc">Complete</TemplateStatus>
    <InternalTagsTaxHTField0 xmlns="4873beb7-5857-4685-be1f-d57550cc96cc">
      <Terms xmlns="http://schemas.microsoft.com/office/infopath/2007/PartnerControls"/>
    </InternalTagsTaxHTField0>
    <CSXHash xmlns="4873beb7-5857-4685-be1f-d57550cc96cc" xsi:nil="true"/>
    <Downloads xmlns="4873beb7-5857-4685-be1f-d57550cc96cc">0</Downloads>
    <VoteCount xmlns="4873beb7-5857-4685-be1f-d57550cc96cc" xsi:nil="true"/>
    <OOCacheId xmlns="4873beb7-5857-4685-be1f-d57550cc96cc" xsi:nil="true"/>
    <IsDeleted xmlns="4873beb7-5857-4685-be1f-d57550cc96cc">false</IsDeleted>
    <AssetExpire xmlns="4873beb7-5857-4685-be1f-d57550cc96cc">2035-01-01T08:00:00+00:00</AssetExpire>
    <DSATActionTaken xmlns="4873beb7-5857-4685-be1f-d57550cc96cc" xsi:nil="true"/>
    <CSXSubmissionMarket xmlns="4873beb7-5857-4685-be1f-d57550cc96cc" xsi:nil="true"/>
    <TPExecutable xmlns="4873beb7-5857-4685-be1f-d57550cc96cc" xsi:nil="true"/>
    <SubmitterId xmlns="4873beb7-5857-4685-be1f-d57550cc96cc" xsi:nil="true"/>
    <EditorialTags xmlns="4873beb7-5857-4685-be1f-d57550cc96cc" xsi:nil="true"/>
    <ApprovalLog xmlns="4873beb7-5857-4685-be1f-d57550cc96cc" xsi:nil="true"/>
    <AssetType xmlns="4873beb7-5857-4685-be1f-d57550cc96cc">TP</AssetType>
    <BugNumber xmlns="4873beb7-5857-4685-be1f-d57550cc96cc" xsi:nil="true"/>
    <CSXSubmissionDate xmlns="4873beb7-5857-4685-be1f-d57550cc96cc" xsi:nil="true"/>
    <CSXUpdate xmlns="4873beb7-5857-4685-be1f-d57550cc96cc">false</CSXUpdate>
    <Milestone xmlns="4873beb7-5857-4685-be1f-d57550cc96cc" xsi:nil="true"/>
    <RecommendationsModifier xmlns="4873beb7-5857-4685-be1f-d57550cc96cc" xsi:nil="true"/>
    <OriginAsset xmlns="4873beb7-5857-4685-be1f-d57550cc96cc" xsi:nil="true"/>
    <TPComponent xmlns="4873beb7-5857-4685-be1f-d57550cc96cc" xsi:nil="true"/>
    <AssetId xmlns="4873beb7-5857-4685-be1f-d57550cc96cc">TP102801058</AssetId>
    <IntlLocPriority xmlns="4873beb7-5857-4685-be1f-d57550cc96cc" xsi:nil="true"/>
    <PolicheckWords xmlns="4873beb7-5857-4685-be1f-d57550cc96cc" xsi:nil="true"/>
    <TPLaunchHelpLink xmlns="4873beb7-5857-4685-be1f-d57550cc96cc" xsi:nil="true"/>
    <TPApplication xmlns="4873beb7-5857-4685-be1f-d57550cc96cc" xsi:nil="true"/>
    <CrawlForDependencies xmlns="4873beb7-5857-4685-be1f-d57550cc96cc">false</CrawlForDependencies>
    <HandoffToMSDN xmlns="4873beb7-5857-4685-be1f-d57550cc96cc" xsi:nil="true"/>
    <PlannedPubDate xmlns="4873beb7-5857-4685-be1f-d57550cc96cc" xsi:nil="true"/>
    <IntlLangReviewer xmlns="4873beb7-5857-4685-be1f-d57550cc96cc" xsi:nil="true"/>
    <TrustLevel xmlns="4873beb7-5857-4685-be1f-d57550cc96cc">1 Microsoft Managed Content</TrustLevel>
    <LocLastLocAttemptVersionLookup xmlns="4873beb7-5857-4685-be1f-d57550cc96cc">706496</LocLastLocAttemptVersionLookup>
    <IsSearchable xmlns="4873beb7-5857-4685-be1f-d57550cc96cc">true</IsSearchable>
    <TemplateTemplateType xmlns="4873beb7-5857-4685-be1f-d57550cc96cc">PowerPoint Presentation Template</TemplateTemplateType>
    <CampaignTagsTaxHTField0 xmlns="4873beb7-5857-4685-be1f-d57550cc96cc">
      <Terms xmlns="http://schemas.microsoft.com/office/infopath/2007/PartnerControls"/>
    </CampaignTagsTaxHTField0>
    <TPNamespace xmlns="4873beb7-5857-4685-be1f-d57550cc96cc" xsi:nil="true"/>
    <TaxCatchAll xmlns="4873beb7-5857-4685-be1f-d57550cc96cc"/>
    <Markets xmlns="4873beb7-5857-4685-be1f-d57550cc96cc"/>
    <UAProjectedTotalWords xmlns="4873beb7-5857-4685-be1f-d57550cc96cc" xsi:nil="true"/>
    <IntlLangReview xmlns="4873beb7-5857-4685-be1f-d57550cc96cc">false</IntlLangReview>
    <OutputCachingOn xmlns="4873beb7-5857-4685-be1f-d57550cc96cc">false</OutputCachingOn>
    <AverageRating xmlns="4873beb7-5857-4685-be1f-d57550cc96cc" xsi:nil="true"/>
    <APAuthor xmlns="4873beb7-5857-4685-be1f-d57550cc96cc">
      <UserInfo>
        <DisplayName>REDMOND\v-soujap</DisplayName>
        <AccountId>1954</AccountId>
        <AccountType/>
      </UserInfo>
    </APAuthor>
    <LocManualTestRequired xmlns="4873beb7-5857-4685-be1f-d57550cc96cc">false</LocManualTestRequired>
    <TPCommandLine xmlns="4873beb7-5857-4685-be1f-d57550cc96cc" xsi:nil="true"/>
    <TPAppVersion xmlns="4873beb7-5857-4685-be1f-d57550cc96cc" xsi:nil="true"/>
    <EditorialStatus xmlns="4873beb7-5857-4685-be1f-d57550cc96cc">Complete</EditorialStatus>
    <LastModifiedDateTime xmlns="4873beb7-5857-4685-be1f-d57550cc96cc" xsi:nil="true"/>
    <ScenarioTagsTaxHTField0 xmlns="4873beb7-5857-4685-be1f-d57550cc96cc">
      <Terms xmlns="http://schemas.microsoft.com/office/infopath/2007/PartnerControls"/>
    </ScenarioTagsTaxHTField0>
    <OriginalRelease xmlns="4873beb7-5857-4685-be1f-d57550cc96cc">14</OriginalRelease>
    <TPLaunchHelpLinkType xmlns="4873beb7-5857-4685-be1f-d57550cc96cc">Template</TPLaunchHelpLinkType>
    <LocalizationTagsTaxHTField0 xmlns="4873beb7-5857-4685-be1f-d57550cc96cc">
      <Terms xmlns="http://schemas.microsoft.com/office/infopath/2007/PartnerControls"/>
    </LocalizationTagsTaxHTField0>
    <LocMarketGroupTiers2 xmlns="4873beb7-5857-4685-be1f-d57550cc96cc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TemplateFile" ma:contentTypeID="0x0101006EDDDB5EE6D98C44930B742096920B300400F5B6D36B3EF94B4E9A635CDF2A18F5B8" ma:contentTypeVersion="72" ma:contentTypeDescription="Create a new document." ma:contentTypeScope="" ma:versionID="a23e56308344d904b51738559c3d67c9">
  <xsd:schema xmlns:xsd="http://www.w3.org/2001/XMLSchema" xmlns:xs="http://www.w3.org/2001/XMLSchema" xmlns:p="http://schemas.microsoft.com/office/2006/metadata/properties" xmlns:ns2="4873beb7-5857-4685-be1f-d57550cc96cc" targetNamespace="http://schemas.microsoft.com/office/2006/metadata/properties" ma:root="true" ma:fieldsID="cd0908cc4600e77bf5da051303e00c8d" ns2:_="">
    <xsd:import namespace="4873beb7-5857-4685-be1f-d57550cc96cc"/>
    <xsd:element name="properties">
      <xsd:complexType>
        <xsd:sequence>
          <xsd:element name="documentManagement">
            <xsd:complexType>
              <xsd:all>
                <xsd:element ref="ns2:AcquiredFrom" minOccurs="0"/>
                <xsd:element ref="ns2:UACurrentWords" minOccurs="0"/>
                <xsd:element ref="ns2:TPApplication" minOccurs="0"/>
                <xsd:element ref="ns2:ApprovalLog" minOccurs="0"/>
                <xsd:element ref="ns2:ApprovalStatus" minOccurs="0"/>
                <xsd:element ref="ns2:AssetStart" minOccurs="0"/>
                <xsd:element ref="ns2:AssetExpire" minOccurs="0"/>
                <xsd:element ref="ns2:AssetId" minOccurs="0"/>
                <xsd:element ref="ns2:IsSearchable" minOccurs="0"/>
                <xsd:element ref="ns2:AssetType" minOccurs="0"/>
                <xsd:element ref="ns2:APAuthor" minOccurs="0"/>
                <xsd:element ref="ns2:AverageRating" minOccurs="0"/>
                <xsd:element ref="ns2:BlockPublish" minOccurs="0"/>
                <xsd:element ref="ns2:BugNumber" minOccurs="0"/>
                <xsd:element ref="ns2:CampaignTagsTaxHTField0" minOccurs="0"/>
                <xsd:element ref="ns2:TPClientViewer" minOccurs="0"/>
                <xsd:element ref="ns2:ClipArtFilename" minOccurs="0"/>
                <xsd:element ref="ns2:TPCommandLine" minOccurs="0"/>
                <xsd:element ref="ns2:TPComponent" minOccurs="0"/>
                <xsd:element ref="ns2:ContentItem" minOccurs="0"/>
                <xsd:element ref="ns2:CrawlForDependencies" minOccurs="0"/>
                <xsd:element ref="ns2:CSXHash" minOccurs="0"/>
                <xsd:element ref="ns2:CSXSubmissionMarket" minOccurs="0"/>
                <xsd:element ref="ns2:CSXUpdate" minOccurs="0"/>
                <xsd:element ref="ns2:IntlLangReviewDate" minOccurs="0"/>
                <xsd:element ref="ns2:IsDeleted" minOccurs="0"/>
                <xsd:element ref="ns2:APDescription" minOccurs="0"/>
                <xsd:element ref="ns2:DirectSourceMarket" minOccurs="0"/>
                <xsd:element ref="ns2:Downloads" minOccurs="0"/>
                <xsd:element ref="ns2:DSATActionTaken" minOccurs="0"/>
                <xsd:element ref="ns2:APEditor" minOccurs="0"/>
                <xsd:element ref="ns2:EditorialStatus" minOccurs="0"/>
                <xsd:element ref="ns2:EditorialTags" minOccurs="0"/>
                <xsd:element ref="ns2:TPExecutable" minOccurs="0"/>
                <xsd:element ref="ns2:FeatureTagsTaxHTField0" minOccurs="0"/>
                <xsd:element ref="ns2:TPFriendlyName" minOccurs="0"/>
                <xsd:element ref="ns2:FriendlyTitle" minOccurs="0"/>
                <xsd:element ref="ns2:PrimaryImageGen" minOccurs="0"/>
                <xsd:element ref="ns2:HandoffToMSDN" minOccurs="0"/>
                <xsd:element ref="ns2:InProjectListLookup" minOccurs="0"/>
                <xsd:element ref="ns2:TPInstallLocation" minOccurs="0"/>
                <xsd:element ref="ns2:InternalTagsTaxHTField0" minOccurs="0"/>
                <xsd:element ref="ns2:IntlLangReview" minOccurs="0"/>
                <xsd:element ref="ns2:IntlLangReviewer" minOccurs="0"/>
                <xsd:element ref="ns2:MarketSpecific" minOccurs="0"/>
                <xsd:element ref="ns2:LastCompleteVersionLookup" minOccurs="0"/>
                <xsd:element ref="ns2:LastHandOff" minOccurs="0"/>
                <xsd:element ref="ns2:LastModifiedDateTime" minOccurs="0"/>
                <xsd:element ref="ns2:LastPreviewErrorLookup" minOccurs="0"/>
                <xsd:element ref="ns2:LastPreviewResultLookup" minOccurs="0"/>
                <xsd:element ref="ns2:LastPreviewAttemptDateLookup" minOccurs="0"/>
                <xsd:element ref="ns2:LastPreviewedByLookup" minOccurs="0"/>
                <xsd:element ref="ns2:LastPreviewTimeLookup" minOccurs="0"/>
                <xsd:element ref="ns2:LastPreviewVersionLookup" minOccurs="0"/>
                <xsd:element ref="ns2:LastPublishErrorLookup" minOccurs="0"/>
                <xsd:element ref="ns2:LastPublishResultLookup" minOccurs="0"/>
                <xsd:element ref="ns2:LastPublishAttemptDateLookup" minOccurs="0"/>
                <xsd:element ref="ns2:LastPublishedByLookup" minOccurs="0"/>
                <xsd:element ref="ns2:LastPublishTimeLookup" minOccurs="0"/>
                <xsd:element ref="ns2:LastPublishVersionLookup" minOccurs="0"/>
                <xsd:element ref="ns2:TPLaunchHelpLinkType" minOccurs="0"/>
                <xsd:element ref="ns2:LegacyData" minOccurs="0"/>
                <xsd:element ref="ns2:TPLaunchHelpLink" minOccurs="0"/>
                <xsd:element ref="ns2:LocComments" minOccurs="0"/>
                <xsd:element ref="ns2:LocLastLocAttemptVersionLookup" minOccurs="0"/>
                <xsd:element ref="ns2:LocLastLocAttemptVersionTypeLookup" minOccurs="0"/>
                <xsd:element ref="ns2:LocManualTestRequired" minOccurs="0"/>
                <xsd:element ref="ns2:LocMarketGroupTiers2" minOccurs="0"/>
                <xsd:element ref="ns2:LocNewPublishedVersionLookup" minOccurs="0"/>
                <xsd:element ref="ns2:LocOverallHandbackStatusLookup" minOccurs="0"/>
                <xsd:element ref="ns2:LocOverallLocStatusLookup" minOccurs="0"/>
                <xsd:element ref="ns2:LocOverallPreviewStatusLookup" minOccurs="0"/>
                <xsd:element ref="ns2:LocOverallPublishStatusLookup" minOccurs="0"/>
                <xsd:element ref="ns2:IntlLocPriority" minOccurs="0"/>
                <xsd:element ref="ns2:LocProcessedForHandoffsLookup" minOccurs="0"/>
                <xsd:element ref="ns2:LocProcessedForMarketsLookup" minOccurs="0"/>
                <xsd:element ref="ns2:LocPublishedDependentAssetsLookup" minOccurs="0"/>
                <xsd:element ref="ns2:LocPublishedLinkedAssetsLookup" minOccurs="0"/>
                <xsd:element ref="ns2:LocRecommendedHandoff" minOccurs="0"/>
                <xsd:element ref="ns2:LocalizationTagsTaxHTField0" minOccurs="0"/>
                <xsd:element ref="ns2:MachineTranslated" minOccurs="0"/>
                <xsd:element ref="ns2:Manager" minOccurs="0"/>
                <xsd:element ref="ns2:Markets" minOccurs="0"/>
                <xsd:element ref="ns2:Milestone" minOccurs="0"/>
                <xsd:element ref="ns2:TPNamespace" minOccurs="0"/>
                <xsd:element ref="ns2:NumericId" minOccurs="0"/>
                <xsd:element ref="ns2:NumOfRatingsLookup" minOccurs="0"/>
                <xsd:element ref="ns2:OOCacheId" minOccurs="0"/>
                <xsd:element ref="ns2:OpenTemplate" minOccurs="0"/>
                <xsd:element ref="ns2:OriginAsset" minOccurs="0"/>
                <xsd:element ref="ns2:OriginalRelease" minOccurs="0"/>
                <xsd:element ref="ns2:OriginalSourceMarket" minOccurs="0"/>
                <xsd:element ref="ns2:OutputCachingOn" minOccurs="0"/>
                <xsd:element ref="ns2:ParentAssetId" minOccurs="0"/>
                <xsd:element ref="ns2:PlannedPubDate" minOccurs="0"/>
                <xsd:element ref="ns2:PolicheckWords" minOccurs="0"/>
                <xsd:element ref="ns2:BusinessGroup" minOccurs="0"/>
                <xsd:element ref="ns2:UAProjectedTotalWords" minOccurs="0"/>
                <xsd:element ref="ns2:Provider" minOccurs="0"/>
                <xsd:element ref="ns2:Providers" minOccurs="0"/>
                <xsd:element ref="ns2:PublishStatusLookup" minOccurs="0"/>
                <xsd:element ref="ns2:PublishTargets" minOccurs="0"/>
                <xsd:element ref="ns2:RecommendationsModifier" minOccurs="0"/>
                <xsd:element ref="ns2:ArtSampleDocs" minOccurs="0"/>
                <xsd:element ref="ns2:ScenarioTagsTaxHTField0" minOccurs="0"/>
                <xsd:element ref="ns2:ShowIn" minOccurs="0"/>
                <xsd:element ref="ns2:SourceTitle" minOccurs="0"/>
                <xsd:element ref="ns2:CSXSubmissionDate" minOccurs="0"/>
                <xsd:element ref="ns2:SubmitterId" minOccurs="0"/>
                <xsd:element ref="ns2:TaxCatchAll" minOccurs="0"/>
                <xsd:element ref="ns2:TaxCatchAllLabel" minOccurs="0"/>
                <xsd:element ref="ns2:TemplateStatus" minOccurs="0"/>
                <xsd:element ref="ns2:TemplateTemplateType" minOccurs="0"/>
                <xsd:element ref="ns2:ThumbnailAssetId" minOccurs="0"/>
                <xsd:element ref="ns2:TimesCloned" minOccurs="0"/>
                <xsd:element ref="ns2:TrustLevel" minOccurs="0"/>
                <xsd:element ref="ns2:UALocComments" minOccurs="0"/>
                <xsd:element ref="ns2:UALocRecommendation" minOccurs="0"/>
                <xsd:element ref="ns2:UANotes" minOccurs="0"/>
                <xsd:element ref="ns2:TPAppVersion" minOccurs="0"/>
                <xsd:element ref="ns2:VoteCount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873beb7-5857-4685-be1f-d57550cc96cc" elementFormDefault="qualified">
    <xsd:import namespace="http://schemas.microsoft.com/office/2006/documentManagement/types"/>
    <xsd:import namespace="http://schemas.microsoft.com/office/infopath/2007/PartnerControls"/>
    <xsd:element name="AcquiredFrom" ma:index="1" nillable="true" ma:displayName="Acquired From" ma:default="Internal MS" ma:internalName="AcquiredFrom" ma:readOnly="false">
      <xsd:simpleType>
        <xsd:restriction base="dms:Choice">
          <xsd:enumeration value="Internal MS"/>
          <xsd:enumeration value="Community"/>
          <xsd:enumeration value="MVP"/>
          <xsd:enumeration value="Publisher"/>
          <xsd:enumeration value="Partner"/>
          <xsd:enumeration value="None"/>
        </xsd:restriction>
      </xsd:simpleType>
    </xsd:element>
    <xsd:element name="UACurrentWords" ma:index="2" nillable="true" ma:displayName="Actual Word Count" ma:default="" ma:internalName="UACurrentWords" ma:readOnly="false">
      <xsd:simpleType>
        <xsd:restriction base="dms:Unknown"/>
      </xsd:simpleType>
    </xsd:element>
    <xsd:element name="TPApplication" ma:index="3" nillable="true" ma:displayName="Application to Open Template With" ma:default="" ma:internalName="TPApplication">
      <xsd:simpleType>
        <xsd:restriction base="dms:Text"/>
      </xsd:simpleType>
    </xsd:element>
    <xsd:element name="ApprovalLog" ma:index="4" nillable="true" ma:displayName="Approval Log" ma:default="" ma:hidden="true" ma:internalName="ApprovalLog" ma:readOnly="false">
      <xsd:simpleType>
        <xsd:restriction base="dms:Note"/>
      </xsd:simpleType>
    </xsd:element>
    <xsd:element name="ApprovalStatus" ma:index="5" nillable="true" ma:displayName="Approval Status" ma:default="InProgress" ma:internalName="ApprovalStatus" ma:readOnly="false">
      <xsd:simpleType>
        <xsd:restriction base="dms:Choice">
          <xsd:enumeration value="InProgress"/>
          <xsd:enumeration value="Rejected"/>
          <xsd:enumeration value="Questionable"/>
          <xsd:enumeration value="ApprovedAutomatic"/>
          <xsd:enumeration value="ApprovedManual"/>
          <xsd:enumeration value="On Hold"/>
          <xsd:enumeration value="Needs Review"/>
          <xsd:enumeration value="A Violation"/>
          <xsd:enumeration value="Unpublished Violation"/>
        </xsd:restriction>
      </xsd:simpleType>
    </xsd:element>
    <xsd:element name="AssetStart" ma:index="6" nillable="true" ma:displayName="Asset Begin Date" ma:default="[Today]" ma:internalName="AssetStart" ma:readOnly="false">
      <xsd:simpleType>
        <xsd:restriction base="dms:DateTime"/>
      </xsd:simpleType>
    </xsd:element>
    <xsd:element name="AssetExpire" ma:index="7" nillable="true" ma:displayName="Asset End Date" ma:default="2029-01-01T08:00:00Z" ma:format="DateTime" ma:internalName="AssetExpire" ma:readOnly="false">
      <xsd:simpleType>
        <xsd:restriction base="dms:DateTime"/>
      </xsd:simpleType>
    </xsd:element>
    <xsd:element name="AssetId" ma:index="8" nillable="true" ma:displayName="Asset ID" ma:default="" ma:indexed="true" ma:internalName="AssetId" ma:readOnly="false">
      <xsd:simpleType>
        <xsd:restriction base="dms:Text">
          <xsd:maxLength value="255"/>
        </xsd:restriction>
      </xsd:simpleType>
    </xsd:element>
    <xsd:element name="IsSearchable" ma:index="9" nillable="true" ma:displayName="Asset Searchable?" ma:default="true" ma:internalName="IsSearchable" ma:readOnly="false">
      <xsd:simpleType>
        <xsd:restriction base="dms:Boolean"/>
      </xsd:simpleType>
    </xsd:element>
    <xsd:element name="AssetType" ma:index="10" nillable="true" ma:displayName="Asset Type" ma:default="" ma:internalName="AssetType" ma:readOnly="false">
      <xsd:simpleType>
        <xsd:restriction base="dms:Unknown"/>
      </xsd:simpleType>
    </xsd:element>
    <xsd:element name="APAuthor" ma:index="11" nillable="true" ma:displayName="Author" ma:default="" ma:list="UserInfo" ma:internalName="APAuthor" ma:readOnly="false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AverageRating" ma:index="12" nillable="true" ma:displayName="Average Rating" ma:internalName="AverageRating" ma:readOnly="false">
      <xsd:simpleType>
        <xsd:restriction base="dms:Text"/>
      </xsd:simpleType>
    </xsd:element>
    <xsd:element name="BlockPublish" ma:index="13" nillable="true" ma:displayName="Block from Publishing?" ma:default="" ma:internalName="BlockPublish" ma:readOnly="false">
      <xsd:simpleType>
        <xsd:restriction base="dms:Boolean"/>
      </xsd:simpleType>
    </xsd:element>
    <xsd:element name="BugNumber" ma:index="14" nillable="true" ma:displayName="Bug Number" ma:default="" ma:internalName="BugNumber" ma:readOnly="false">
      <xsd:simpleType>
        <xsd:restriction base="dms:Text"/>
      </xsd:simpleType>
    </xsd:element>
    <xsd:element name="CampaignTagsTaxHTField0" ma:index="16" nillable="true" ma:taxonomy="true" ma:internalName="CampaignTagsTaxHTField0" ma:taxonomyFieldName="CampaignTags" ma:displayName="Campaigns" ma:readOnly="false" ma:default="" ma:fieldId="{1df42cc3-2301-4f11-a52a-6ead923c29ed}" ma:taxonomyMulti="true" ma:sspId="8f79753a-75d3-41f5-8ca3-40b843941b4f" ma:termSetId="ca0e50d4-faa1-44ce-961e-bb1441c60e66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TPClientViewer" ma:index="17" nillable="true" ma:displayName="Client Viewer" ma:default="" ma:internalName="TPClientViewer">
      <xsd:simpleType>
        <xsd:restriction base="dms:Text"/>
      </xsd:simpleType>
    </xsd:element>
    <xsd:element name="ClipArtFilename" ma:index="18" nillable="true" ma:displayName="Clip Art Name" ma:default="" ma:internalName="ClipArtFilename" ma:readOnly="false">
      <xsd:simpleType>
        <xsd:restriction base="dms:Text"/>
      </xsd:simpleType>
    </xsd:element>
    <xsd:element name="TPCommandLine" ma:index="19" nillable="true" ma:displayName="Command Line" ma:default="" ma:internalName="TPCommandLine">
      <xsd:simpleType>
        <xsd:restriction base="dms:Text"/>
      </xsd:simpleType>
    </xsd:element>
    <xsd:element name="TPComponent" ma:index="20" nillable="true" ma:displayName="Component" ma:default="" ma:internalName="TPComponent">
      <xsd:simpleType>
        <xsd:restriction base="dms:Text"/>
      </xsd:simpleType>
    </xsd:element>
    <xsd:element name="ContentItem" ma:index="21" nillable="true" ma:displayName="Content Item" ma:default="" ma:hidden="true" ma:internalName="ContentItem" ma:readOnly="false">
      <xsd:simpleType>
        <xsd:restriction base="dms:Unknown"/>
      </xsd:simpleType>
    </xsd:element>
    <xsd:element name="CrawlForDependencies" ma:index="23" nillable="true" ma:displayName="Crawl for Dependencies?" ma:default="true" ma:internalName="CrawlForDependencies" ma:readOnly="false">
      <xsd:simpleType>
        <xsd:restriction base="dms:Boolean"/>
      </xsd:simpleType>
    </xsd:element>
    <xsd:element name="CSXHash" ma:index="26" nillable="true" ma:displayName="CSX Hash" ma:default="" ma:indexed="true" ma:internalName="CSXHash" ma:readOnly="false">
      <xsd:simpleType>
        <xsd:restriction base="dms:Text"/>
      </xsd:simpleType>
    </xsd:element>
    <xsd:element name="CSXSubmissionMarket" ma:index="27" nillable="true" ma:displayName="CSX Submission Market" ma:default="" ma:list="{2FBD1B11-2ACE-4FDC-B5A3-635D4ADF6F1B}" ma:internalName="CSXSubmissionMarket" ma:readOnly="false" ma:showField="MarketName" ma:web="4873beb7-5857-4685-be1f-d57550cc96cc">
      <xsd:simpleType>
        <xsd:restriction base="dms:Lookup"/>
      </xsd:simpleType>
    </xsd:element>
    <xsd:element name="CSXUpdate" ma:index="28" nillable="true" ma:displayName="CSX Updated?" ma:default="false" ma:internalName="CSXUpdate" ma:readOnly="false">
      <xsd:simpleType>
        <xsd:restriction base="dms:Boolean"/>
      </xsd:simpleType>
    </xsd:element>
    <xsd:element name="IntlLangReviewDate" ma:index="29" nillable="true" ma:displayName="Date to Complete Intl QA" ma:default="" ma:internalName="IntlLangReviewDate" ma:readOnly="false">
      <xsd:simpleType>
        <xsd:restriction base="dms:DateTime"/>
      </xsd:simpleType>
    </xsd:element>
    <xsd:element name="IsDeleted" ma:index="30" nillable="true" ma:displayName="Deleted?" ma:default="" ma:internalName="IsDeleted" ma:readOnly="false">
      <xsd:simpleType>
        <xsd:restriction base="dms:Boolean"/>
      </xsd:simpleType>
    </xsd:element>
    <xsd:element name="APDescription" ma:index="31" nillable="true" ma:displayName="Description" ma:default="" ma:internalName="APDescription" ma:readOnly="false">
      <xsd:simpleType>
        <xsd:restriction base="dms:Note"/>
      </xsd:simpleType>
    </xsd:element>
    <xsd:element name="DirectSourceMarket" ma:index="32" nillable="true" ma:displayName="Direct Source Market Group" ma:default="" ma:internalName="DirectSourceMarket" ma:readOnly="false">
      <xsd:simpleType>
        <xsd:restriction base="dms:Text"/>
      </xsd:simpleType>
    </xsd:element>
    <xsd:element name="Downloads" ma:index="33" nillable="true" ma:displayName="Downloads" ma:default="0" ma:hidden="true" ma:internalName="Downloads" ma:readOnly="false">
      <xsd:simpleType>
        <xsd:restriction base="dms:Unknown"/>
      </xsd:simpleType>
    </xsd:element>
    <xsd:element name="DSATActionTaken" ma:index="34" nillable="true" ma:displayName="DSAT Action Taken" ma:default="" ma:internalName="DSATActionTaken" ma:readOnly="false">
      <xsd:simpleType>
        <xsd:restriction base="dms:Choice">
          <xsd:enumeration value="Best Bets"/>
          <xsd:enumeration value="Expire"/>
          <xsd:enumeration value="Hide"/>
          <xsd:enumeration value="None"/>
        </xsd:restriction>
      </xsd:simpleType>
    </xsd:element>
    <xsd:element name="APEditor" ma:index="35" nillable="true" ma:displayName="Editor" ma:default="" ma:list="UserInfo" ma:internalName="APEditor" ma:readOnly="false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EditorialStatus" ma:index="36" nillable="true" ma:displayName="Editorial Status" ma:default="" ma:internalName="EditorialStatus" ma:readOnly="false">
      <xsd:simpleType>
        <xsd:restriction base="dms:Unknown"/>
      </xsd:simpleType>
    </xsd:element>
    <xsd:element name="EditorialTags" ma:index="37" nillable="true" ma:displayName="Editorial Tags" ma:default="" ma:internalName="EditorialTags">
      <xsd:simpleType>
        <xsd:restriction base="dms:Unknown"/>
      </xsd:simpleType>
    </xsd:element>
    <xsd:element name="TPExecutable" ma:index="38" nillable="true" ma:displayName="Executable" ma:default="" ma:internalName="TPExecutable">
      <xsd:simpleType>
        <xsd:restriction base="dms:Text"/>
      </xsd:simpleType>
    </xsd:element>
    <xsd:element name="FeatureTagsTaxHTField0" ma:index="40" nillable="true" ma:taxonomy="true" ma:internalName="FeatureTagsTaxHTField0" ma:taxonomyFieldName="FeatureTags" ma:displayName="Features" ma:readOnly="false" ma:default="" ma:fieldId="{7fc0d542-15c6-4882-a8e3-13bca44403fb}" ma:taxonomyMulti="true" ma:sspId="8f79753a-75d3-41f5-8ca3-40b843941b4f" ma:termSetId="f1ab6845-967d-4854-a0ba-4ec07f0f8113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TPFriendlyName" ma:index="41" nillable="true" ma:displayName="Friendly Name" ma:default="" ma:internalName="TPFriendlyName">
      <xsd:simpleType>
        <xsd:restriction base="dms:Text"/>
      </xsd:simpleType>
    </xsd:element>
    <xsd:element name="FriendlyTitle" ma:index="42" nillable="true" ma:displayName="Friendly Title" ma:default="" ma:description="Shorter title to be used when displaying search results" ma:internalName="FriendlyTitle" ma:readOnly="false">
      <xsd:simpleType>
        <xsd:restriction base="dms:Text"/>
      </xsd:simpleType>
    </xsd:element>
    <xsd:element name="PrimaryImageGen" ma:index="43" nillable="true" ma:displayName="Generate Images?" ma:default="true" ma:internalName="PrimaryImageGen">
      <xsd:simpleType>
        <xsd:restriction base="dms:Boolean"/>
      </xsd:simpleType>
    </xsd:element>
    <xsd:element name="HandoffToMSDN" ma:index="44" nillable="true" ma:displayName="Handoff To MSDN Date" ma:default="" ma:internalName="HandoffToMSDN" ma:readOnly="false">
      <xsd:simpleType>
        <xsd:restriction base="dms:DateTime"/>
      </xsd:simpleType>
    </xsd:element>
    <xsd:element name="InProjectListLookup" ma:index="45" nillable="true" ma:displayName="InProjectListLookup" ma:list="{9E343742-310B-4684-A24C-1D137CB4B230}" ma:internalName="InProjectListLookup" ma:readOnly="true" ma:showField="InProjectList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PInstallLocation" ma:index="46" nillable="true" ma:displayName="Install Location" ma:default="" ma:internalName="TPInstallLocation">
      <xsd:simpleType>
        <xsd:restriction base="dms:Text"/>
      </xsd:simpleType>
    </xsd:element>
    <xsd:element name="InternalTagsTaxHTField0" ma:index="48" nillable="true" ma:taxonomy="true" ma:internalName="InternalTagsTaxHTField0" ma:taxonomyFieldName="InternalTags" ma:displayName="Internal Tags" ma:readOnly="false" ma:default="" ma:fieldId="{1490b8a4-2706-41ec-b5e3-73176dccf34e}" ma:taxonomyMulti="true" ma:sspId="8f79753a-75d3-41f5-8ca3-40b843941b4f" ma:termSetId="82b6639e-f7fc-4c18-ad2d-003a6e707765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IntlLangReview" ma:index="49" nillable="true" ma:displayName="Intl Lang QA Review Required?" ma:default="" ma:internalName="IntlLangReview" ma:readOnly="false">
      <xsd:simpleType>
        <xsd:restriction base="dms:Boolean"/>
      </xsd:simpleType>
    </xsd:element>
    <xsd:element name="IntlLangReviewer" ma:index="50" nillable="true" ma:displayName="Intl Lang QA Reviewer" ma:default="" ma:internalName="IntlLangReviewer" ma:readOnly="false">
      <xsd:simpleType>
        <xsd:restriction base="dms:Text"/>
      </xsd:simpleType>
    </xsd:element>
    <xsd:element name="MarketSpecific" ma:index="51" nillable="true" ma:displayName="Is Market Specific?" ma:default="" ma:internalName="MarketSpecific" ma:readOnly="false">
      <xsd:simpleType>
        <xsd:restriction base="dms:Boolean"/>
      </xsd:simpleType>
    </xsd:element>
    <xsd:element name="LastCompleteVersionLookup" ma:index="52" nillable="true" ma:displayName="Last Complete Version Lookup" ma:default="" ma:list="{9E343742-310B-4684-A24C-1D137CB4B230}" ma:internalName="LastCompleteVersionLookup" ma:readOnly="true" ma:showField="LastCompleteVersion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HandOff" ma:index="53" nillable="true" ma:displayName="Last Hand-off" ma:default="" ma:internalName="LastHandOff" ma:readOnly="false">
      <xsd:simpleType>
        <xsd:restriction base="dms:DateTime"/>
      </xsd:simpleType>
    </xsd:element>
    <xsd:element name="LastModifiedDateTime" ma:index="54" nillable="true" ma:displayName="Last Modified Date" ma:default="" ma:internalName="LastModifiedDateTime" ma:readOnly="false">
      <xsd:simpleType>
        <xsd:restriction base="dms:DateTime"/>
      </xsd:simpleType>
    </xsd:element>
    <xsd:element name="LastPreviewErrorLookup" ma:index="55" nillable="true" ma:displayName="Last Preview Attempt Error" ma:default="" ma:list="{9E343742-310B-4684-A24C-1D137CB4B230}" ma:internalName="LastPreviewErrorLookup" ma:readOnly="true" ma:showField="LastPreviewError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ResultLookup" ma:index="56" nillable="true" ma:displayName="Last Preview Attempt Result" ma:default="" ma:list="{9E343742-310B-4684-A24C-1D137CB4B230}" ma:internalName="LastPreviewResultLookup" ma:readOnly="true" ma:showField="LastPreviewResult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AttemptDateLookup" ma:index="57" nillable="true" ma:displayName="Last Preview Attempted On" ma:default="" ma:list="{9E343742-310B-4684-A24C-1D137CB4B230}" ma:internalName="LastPreviewAttemptDateLookup" ma:readOnly="true" ma:showField="LastPreviewAttemptDat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edByLookup" ma:index="58" nillable="true" ma:displayName="Last Previewed By" ma:default="" ma:list="{9E343742-310B-4684-A24C-1D137CB4B230}" ma:internalName="LastPreviewedByLookup" ma:readOnly="true" ma:showField="LastPreviewedBy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TimeLookup" ma:index="59" nillable="true" ma:displayName="Last Previewed Date" ma:default="" ma:list="{9E343742-310B-4684-A24C-1D137CB4B230}" ma:internalName="LastPreviewTimeLookup" ma:readOnly="true" ma:showField="LastPreviewTim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VersionLookup" ma:index="60" nillable="true" ma:displayName="Last Previewed Version" ma:default="" ma:list="{9E343742-310B-4684-A24C-1D137CB4B230}" ma:internalName="LastPreviewVersionLookup" ma:readOnly="true" ma:showField="LastPreviewVersion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ErrorLookup" ma:index="61" nillable="true" ma:displayName="Last Publish Attempt Error" ma:default="" ma:list="{9E343742-310B-4684-A24C-1D137CB4B230}" ma:internalName="LastPublishErrorLookup" ma:readOnly="true" ma:showField="LastPublishError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ResultLookup" ma:index="62" nillable="true" ma:displayName="Last Publish Attempt Result" ma:default="" ma:list="{9E343742-310B-4684-A24C-1D137CB4B230}" ma:internalName="LastPublishResultLookup" ma:readOnly="true" ma:showField="LastPublishResult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AttemptDateLookup" ma:index="63" nillable="true" ma:displayName="Last Publish Attempted On" ma:default="" ma:list="{9E343742-310B-4684-A24C-1D137CB4B230}" ma:internalName="LastPublishAttemptDateLookup" ma:readOnly="true" ma:showField="LastPublishAttemptDat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edByLookup" ma:index="64" nillable="true" ma:displayName="Last Published By" ma:default="" ma:list="{9E343742-310B-4684-A24C-1D137CB4B230}" ma:internalName="LastPublishedByLookup" ma:readOnly="true" ma:showField="LastPublishedBy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TimeLookup" ma:index="65" nillable="true" ma:displayName="Last Published Date" ma:default="" ma:list="{9E343742-310B-4684-A24C-1D137CB4B230}" ma:internalName="LastPublishTimeLookup" ma:readOnly="true" ma:showField="LastPublishTim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VersionLookup" ma:index="66" nillable="true" ma:displayName="Last Published Version" ma:default="" ma:list="{9E343742-310B-4684-A24C-1D137CB4B230}" ma:internalName="LastPublishVersionLookup" ma:readOnly="true" ma:showField="LastPublishVersion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PLaunchHelpLinkType" ma:index="67" nillable="true" ma:displayName="Launch Help Link Type" ma:default="Template" ma:internalName="TPLaunchHelpLinkType">
      <xsd:simpleType>
        <xsd:restriction base="dms:Choice">
          <xsd:enumeration value="Template"/>
          <xsd:enumeration value="Training"/>
          <xsd:enumeration value="URL"/>
          <xsd:enumeration value="None"/>
        </xsd:restriction>
      </xsd:simpleType>
    </xsd:element>
    <xsd:element name="LegacyData" ma:index="68" nillable="true" ma:displayName="Legacy Data" ma:default="" ma:internalName="LegacyData" ma:readOnly="false">
      <xsd:simpleType>
        <xsd:restriction base="dms:Note"/>
      </xsd:simpleType>
    </xsd:element>
    <xsd:element name="TPLaunchHelpLink" ma:index="69" nillable="true" ma:displayName="Link to Launch Help Topic" ma:default="" ma:internalName="TPLaunchHelpLink">
      <xsd:simpleType>
        <xsd:restriction base="dms:Text"/>
      </xsd:simpleType>
    </xsd:element>
    <xsd:element name="LocComments" ma:index="70" nillable="true" ma:displayName="Loc Approval Comments" ma:default="" ma:internalName="LocComments" ma:readOnly="false">
      <xsd:simpleType>
        <xsd:restriction base="dms:Note"/>
      </xsd:simpleType>
    </xsd:element>
    <xsd:element name="LocLastLocAttemptVersionLookup" ma:index="71" nillable="true" ma:displayName="Loc Last Loc Attempt Version" ma:default="" ma:list="{7DD1DCEC-E449-43D3-891F-7DC62F62AD21}" ma:internalName="LocLastLocAttemptVersionLookup" ma:readOnly="false" ma:showField="LastLocAttemptVersion" ma:web="4873beb7-5857-4685-be1f-d57550cc96cc">
      <xsd:simpleType>
        <xsd:restriction base="dms:Lookup"/>
      </xsd:simpleType>
    </xsd:element>
    <xsd:element name="LocLastLocAttemptVersionTypeLookup" ma:index="72" nillable="true" ma:displayName="Loc Last Loc Attempt Version Type" ma:default="" ma:list="{7DD1DCEC-E449-43D3-891F-7DC62F62AD21}" ma:internalName="LocLastLocAttemptVersionTypeLookup" ma:readOnly="true" ma:showField="LastLocAttemptVersionType" ma:web="4873beb7-5857-4685-be1f-d57550cc96cc">
      <xsd:simpleType>
        <xsd:restriction base="dms:Lookup"/>
      </xsd:simpleType>
    </xsd:element>
    <xsd:element name="LocManualTestRequired" ma:index="73" nillable="true" ma:displayName="Loc Manual Test Required" ma:default="" ma:internalName="LocManualTestRequired" ma:readOnly="false">
      <xsd:simpleType>
        <xsd:restriction base="dms:Boolean"/>
      </xsd:simpleType>
    </xsd:element>
    <xsd:element name="LocMarketGroupTiers2" ma:index="74" nillable="true" ma:displayName="Loc Market Group Tiers" ma:internalName="LocMarketGroupTiers2" ma:readOnly="false">
      <xsd:simpleType>
        <xsd:restriction base="dms:Unknown"/>
      </xsd:simpleType>
    </xsd:element>
    <xsd:element name="LocNewPublishedVersionLookup" ma:index="75" nillable="true" ma:displayName="Loc New Published Version Lookup" ma:default="" ma:list="{7DD1DCEC-E449-43D3-891F-7DC62F62AD21}" ma:internalName="LocNewPublishedVersionLookup" ma:readOnly="true" ma:showField="NewPublishedVersion" ma:web="4873beb7-5857-4685-be1f-d57550cc96cc">
      <xsd:simpleType>
        <xsd:restriction base="dms:Lookup"/>
      </xsd:simpleType>
    </xsd:element>
    <xsd:element name="LocOverallHandbackStatusLookup" ma:index="76" nillable="true" ma:displayName="Loc Overall Handback Status" ma:default="" ma:list="{7DD1DCEC-E449-43D3-891F-7DC62F62AD21}" ma:internalName="LocOverallHandbackStatusLookup" ma:readOnly="true" ma:showField="OverallHandbackStatus" ma:web="4873beb7-5857-4685-be1f-d57550cc96cc">
      <xsd:simpleType>
        <xsd:restriction base="dms:Lookup"/>
      </xsd:simpleType>
    </xsd:element>
    <xsd:element name="LocOverallLocStatusLookup" ma:index="77" nillable="true" ma:displayName="Loc Overall Localize Status" ma:default="" ma:list="{7DD1DCEC-E449-43D3-891F-7DC62F62AD21}" ma:internalName="LocOverallLocStatusLookup" ma:readOnly="true" ma:showField="OverallLocStatus" ma:web="4873beb7-5857-4685-be1f-d57550cc96cc">
      <xsd:simpleType>
        <xsd:restriction base="dms:Lookup"/>
      </xsd:simpleType>
    </xsd:element>
    <xsd:element name="LocOverallPreviewStatusLookup" ma:index="78" nillable="true" ma:displayName="Loc Overall Preview Status" ma:default="" ma:list="{7DD1DCEC-E449-43D3-891F-7DC62F62AD21}" ma:internalName="LocOverallPreviewStatusLookup" ma:readOnly="true" ma:showField="OverallPreviewStatus" ma:web="4873beb7-5857-4685-be1f-d57550cc96cc">
      <xsd:simpleType>
        <xsd:restriction base="dms:Lookup"/>
      </xsd:simpleType>
    </xsd:element>
    <xsd:element name="LocOverallPublishStatusLookup" ma:index="79" nillable="true" ma:displayName="Loc Overall Publish Status" ma:default="" ma:list="{7DD1DCEC-E449-43D3-891F-7DC62F62AD21}" ma:internalName="LocOverallPublishStatusLookup" ma:readOnly="true" ma:showField="OverallPublishStatus" ma:web="4873beb7-5857-4685-be1f-d57550cc96cc">
      <xsd:simpleType>
        <xsd:restriction base="dms:Lookup"/>
      </xsd:simpleType>
    </xsd:element>
    <xsd:element name="IntlLocPriority" ma:index="80" nillable="true" ma:displayName="Loc Priority" ma:default="" ma:internalName="IntlLocPriority" ma:readOnly="false">
      <xsd:simpleType>
        <xsd:restriction base="dms:Unknown"/>
      </xsd:simpleType>
    </xsd:element>
    <xsd:element name="LocProcessedForHandoffsLookup" ma:index="81" nillable="true" ma:displayName="Loc Processed For Handoffs" ma:default="" ma:list="{7DD1DCEC-E449-43D3-891F-7DC62F62AD21}" ma:internalName="LocProcessedForHandoffsLookup" ma:readOnly="true" ma:showField="ProcessedForHandoffs" ma:web="4873beb7-5857-4685-be1f-d57550cc96cc">
      <xsd:simpleType>
        <xsd:restriction base="dms:Lookup"/>
      </xsd:simpleType>
    </xsd:element>
    <xsd:element name="LocProcessedForMarketsLookup" ma:index="82" nillable="true" ma:displayName="Loc Processed For Markets" ma:default="" ma:list="{7DD1DCEC-E449-43D3-891F-7DC62F62AD21}" ma:internalName="LocProcessedForMarketsLookup" ma:readOnly="true" ma:showField="ProcessedForMarkets" ma:web="4873beb7-5857-4685-be1f-d57550cc96cc">
      <xsd:simpleType>
        <xsd:restriction base="dms:Lookup"/>
      </xsd:simpleType>
    </xsd:element>
    <xsd:element name="LocPublishedDependentAssetsLookup" ma:index="83" nillable="true" ma:displayName="Loc Published Dependent Assets" ma:default="" ma:list="{7DD1DCEC-E449-43D3-891F-7DC62F62AD21}" ma:internalName="LocPublishedDependentAssetsLookup" ma:readOnly="true" ma:showField="PublishedDependentAssets" ma:web="4873beb7-5857-4685-be1f-d57550cc96cc">
      <xsd:simpleType>
        <xsd:restriction base="dms:Lookup"/>
      </xsd:simpleType>
    </xsd:element>
    <xsd:element name="LocPublishedLinkedAssetsLookup" ma:index="84" nillable="true" ma:displayName="Loc Published Linked Assets" ma:default="" ma:list="{7DD1DCEC-E449-43D3-891F-7DC62F62AD21}" ma:internalName="LocPublishedLinkedAssetsLookup" ma:readOnly="true" ma:showField="PublishedLinkedAssets" ma:web="4873beb7-5857-4685-be1f-d57550cc96cc">
      <xsd:simpleType>
        <xsd:restriction base="dms:Lookup"/>
      </xsd:simpleType>
    </xsd:element>
    <xsd:element name="LocRecommendedHandoff" ma:index="85" nillable="true" ma:displayName="Loc Recommended Handoff" ma:default="" ma:indexed="true" ma:internalName="LocRecommendedHandoff" ma:readOnly="false">
      <xsd:simpleType>
        <xsd:restriction base="dms:Text"/>
      </xsd:simpleType>
    </xsd:element>
    <xsd:element name="LocalizationTagsTaxHTField0" ma:index="87" nillable="true" ma:taxonomy="true" ma:internalName="LocalizationTagsTaxHTField0" ma:taxonomyFieldName="LocalizationTags" ma:displayName="Localization Tags" ma:readOnly="false" ma:default="" ma:fieldId="{00f02cb3-2c7c-424a-9c61-10e9b6878429}" ma:taxonomyMulti="true" ma:sspId="8f79753a-75d3-41f5-8ca3-40b843941b4f" ma:termSetId="5b7703a5-8e8b-4b58-8b31-1cea35331da3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MachineTranslated" ma:index="88" nillable="true" ma:displayName="Machine Translated" ma:default="" ma:internalName="MachineTranslated" ma:readOnly="false">
      <xsd:simpleType>
        <xsd:restriction base="dms:Boolean"/>
      </xsd:simpleType>
    </xsd:element>
    <xsd:element name="Manager" ma:index="89" nillable="true" ma:displayName="Manager" ma:hidden="true" ma:internalName="Manager" ma:readOnly="false">
      <xsd:simpleType>
        <xsd:restriction base="dms:Text"/>
      </xsd:simpleType>
    </xsd:element>
    <xsd:element name="Markets" ma:index="90" nillable="true" ma:displayName="Markets" ma:default="" ma:description="Leave blank to show in all markets" ma:list="{2FBD1B11-2ACE-4FDC-B5A3-635D4ADF6F1B}" ma:internalName="Markets" ma:readOnly="false" ma:showField="MarketNam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Milestone" ma:index="91" nillable="true" ma:displayName="Milestone" ma:default="" ma:internalName="Milestone" ma:readOnly="false">
      <xsd:simpleType>
        <xsd:restriction base="dms:Unknown"/>
      </xsd:simpleType>
    </xsd:element>
    <xsd:element name="TPNamespace" ma:index="94" nillable="true" ma:displayName="Namespace" ma:default="" ma:internalName="TPNamespace">
      <xsd:simpleType>
        <xsd:restriction base="dms:Text"/>
      </xsd:simpleType>
    </xsd:element>
    <xsd:element name="NumericId" ma:index="95" nillable="true" ma:displayName="Numeric ID" ma:default="" ma:indexed="true" ma:internalName="NumericId" ma:readOnly="false">
      <xsd:simpleType>
        <xsd:restriction base="dms:Number"/>
      </xsd:simpleType>
    </xsd:element>
    <xsd:element name="NumOfRatingsLookup" ma:index="96" nillable="true" ma:displayName="NumOfRatings" ma:default="" ma:list="{9E343742-310B-4684-A24C-1D137CB4B230}" ma:internalName="NumOfRatingsLookup" ma:readOnly="true" ma:showField="NumOfRatings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OOCacheId" ma:index="97" nillable="true" ma:displayName="OOCacheId" ma:internalName="OOCacheId" ma:readOnly="false">
      <xsd:simpleType>
        <xsd:restriction base="dms:Text"/>
      </xsd:simpleType>
    </xsd:element>
    <xsd:element name="OpenTemplate" ma:index="98" nillable="true" ma:displayName="Open Template" ma:default="true" ma:internalName="OpenTemplate">
      <xsd:simpleType>
        <xsd:restriction base="dms:Boolean"/>
      </xsd:simpleType>
    </xsd:element>
    <xsd:element name="OriginAsset" ma:index="99" nillable="true" ma:displayName="Origin Asset" ma:default="" ma:internalName="OriginAsset" ma:readOnly="false">
      <xsd:simpleType>
        <xsd:restriction base="dms:Text"/>
      </xsd:simpleType>
    </xsd:element>
    <xsd:element name="OriginalRelease" ma:index="100" nillable="true" ma:displayName="Original Release" ma:default="15" ma:internalName="OriginalRelease" ma:readOnly="false">
      <xsd:simpleType>
        <xsd:restriction base="dms:Choice">
          <xsd:enumeration value="14"/>
          <xsd:enumeration value="15"/>
          <xsd:enumeration value="16"/>
        </xsd:restriction>
      </xsd:simpleType>
    </xsd:element>
    <xsd:element name="OriginalSourceMarket" ma:index="101" nillable="true" ma:displayName="Original Source Market Group" ma:default="" ma:internalName="OriginalSourceMarket" ma:readOnly="false">
      <xsd:simpleType>
        <xsd:restriction base="dms:Text"/>
      </xsd:simpleType>
    </xsd:element>
    <xsd:element name="OutputCachingOn" ma:index="102" nillable="true" ma:displayName="Output Caching" ma:default="true" ma:hidden="true" ma:internalName="OutputCachingOn" ma:readOnly="false">
      <xsd:simpleType>
        <xsd:restriction base="dms:Boolean"/>
      </xsd:simpleType>
    </xsd:element>
    <xsd:element name="ParentAssetId" ma:index="103" nillable="true" ma:displayName="Parent Asset Id" ma:default="" ma:internalName="ParentAssetId" ma:readOnly="false">
      <xsd:simpleType>
        <xsd:restriction base="dms:Text"/>
      </xsd:simpleType>
    </xsd:element>
    <xsd:element name="PlannedPubDate" ma:index="104" nillable="true" ma:displayName="Planned Publish Date" ma:default="" ma:indexed="true" ma:internalName="PlannedPubDate" ma:readOnly="false">
      <xsd:simpleType>
        <xsd:restriction base="dms:DateTime"/>
      </xsd:simpleType>
    </xsd:element>
    <xsd:element name="PolicheckWords" ma:index="105" nillable="true" ma:displayName="Policheck Words" ma:default="" ma:internalName="PolicheckWords" ma:readOnly="false">
      <xsd:simpleType>
        <xsd:restriction base="dms:Text"/>
      </xsd:simpleType>
    </xsd:element>
    <xsd:element name="BusinessGroup" ma:index="106" nillable="true" ma:displayName="Product Division Owner" ma:default="" ma:internalName="BusinessGroup" ma:readOnly="false">
      <xsd:simpleType>
        <xsd:restriction base="dms:Unknown"/>
      </xsd:simpleType>
    </xsd:element>
    <xsd:element name="UAProjectedTotalWords" ma:index="107" nillable="true" ma:displayName="Projected Word Count" ma:default="" ma:internalName="UAProjectedTotalWords" ma:readOnly="false">
      <xsd:simpleType>
        <xsd:restriction base="dms:Unknown"/>
      </xsd:simpleType>
    </xsd:element>
    <xsd:element name="Provider" ma:index="108" nillable="true" ma:displayName="Provider" ma:default="" ma:internalName="Provider" ma:readOnly="false">
      <xsd:simpleType>
        <xsd:restriction base="dms:Unknown"/>
      </xsd:simpleType>
    </xsd:element>
    <xsd:element name="Providers" ma:index="109" nillable="true" ma:displayName="Providers" ma:default="" ma:internalName="Providers">
      <xsd:simpleType>
        <xsd:restriction base="dms:Unknown"/>
      </xsd:simpleType>
    </xsd:element>
    <xsd:element name="PublishStatusLookup" ma:index="110" nillable="true" ma:displayName="Publish Status" ma:default="" ma:list="{9E343742-310B-4684-A24C-1D137CB4B230}" ma:internalName="PublishStatusLookup" ma:readOnly="false" ma:showField="PublishStatus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PublishTargets" ma:index="111" nillable="true" ma:displayName="Publish Target" ma:default="OfficeOnlineVNext" ma:internalName="PublishTargets" ma:readOnly="false">
      <xsd:simpleType>
        <xsd:restriction base="dms:Unknown"/>
      </xsd:simpleType>
    </xsd:element>
    <xsd:element name="RecommendationsModifier" ma:index="112" nillable="true" ma:displayName="Recommendations Modifier" ma:default="" ma:internalName="RecommendationsModifier" ma:readOnly="false">
      <xsd:simpleType>
        <xsd:restriction base="dms:Number"/>
      </xsd:simpleType>
    </xsd:element>
    <xsd:element name="ArtSampleDocs" ma:index="113" nillable="true" ma:displayName="Sample Docs" ma:default="" ma:hidden="true" ma:internalName="ArtSampleDocs" ma:readOnly="false">
      <xsd:simpleType>
        <xsd:restriction base="dms:Text"/>
      </xsd:simpleType>
    </xsd:element>
    <xsd:element name="ScenarioTagsTaxHTField0" ma:index="115" nillable="true" ma:taxonomy="true" ma:internalName="ScenarioTagsTaxHTField0" ma:taxonomyFieldName="ScenarioTags" ma:displayName="Scenarios" ma:readOnly="false" ma:default="" ma:fieldId="{93aef74d-6c78-4815-8310-51477dceeccc}" ma:taxonomyMulti="true" ma:sspId="8f79753a-75d3-41f5-8ca3-40b843941b4f" ma:termSetId="4b7d5f16-e2f2-4fc0-bab3-6e8b931e57d6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ShowIn" ma:index="117" nillable="true" ma:displayName="Show In" ma:default="Show everywhere" ma:internalName="ShowIn" ma:readOnly="false">
      <xsd:simpleType>
        <xsd:restriction base="dms:Choice">
          <xsd:enumeration value="Hide on web"/>
          <xsd:enumeration value="On Web no search"/>
          <xsd:enumeration value="Show everywhere"/>
          <xsd:enumeration value="Special use only"/>
        </xsd:restriction>
      </xsd:simpleType>
    </xsd:element>
    <xsd:element name="SourceTitle" ma:index="118" nillable="true" ma:displayName="Source Title" ma:default="" ma:indexed="true" ma:internalName="SourceTitle" ma:readOnly="false">
      <xsd:simpleType>
        <xsd:restriction base="dms:Text"/>
      </xsd:simpleType>
    </xsd:element>
    <xsd:element name="CSXSubmissionDate" ma:index="119" nillable="true" ma:displayName="Submission Date" ma:default="" ma:internalName="CSXSubmissionDate" ma:readOnly="false">
      <xsd:simpleType>
        <xsd:restriction base="dms:DateTime"/>
      </xsd:simpleType>
    </xsd:element>
    <xsd:element name="SubmitterId" ma:index="120" nillable="true" ma:displayName="Submitter ID" ma:default="" ma:internalName="SubmitterId" ma:readOnly="false">
      <xsd:simpleType>
        <xsd:restriction base="dms:Text"/>
      </xsd:simpleType>
    </xsd:element>
    <xsd:element name="TaxCatchAll" ma:index="121" nillable="true" ma:displayName="Taxonomy Catch All Column" ma:hidden="true" ma:list="{530f955b-6704-4601-bd83-f81d87f1e440}" ma:internalName="TaxCatchAll" ma:showField="CatchAllData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axCatchAllLabel" ma:index="122" nillable="true" ma:displayName="Taxonomy Catch All Column1" ma:hidden="true" ma:list="{530f955b-6704-4601-bd83-f81d87f1e440}" ma:internalName="TaxCatchAllLabel" ma:readOnly="true" ma:showField="CatchAllDataLabel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emplateStatus" ma:index="123" nillable="true" ma:displayName="Template Status" ma:default="" ma:internalName="TemplateStatus">
      <xsd:simpleType>
        <xsd:restriction base="dms:Unknown"/>
      </xsd:simpleType>
    </xsd:element>
    <xsd:element name="TemplateTemplateType" ma:index="124" nillable="true" ma:displayName="Template Type" ma:default="" ma:internalName="TemplateTemplateType">
      <xsd:simpleType>
        <xsd:restriction base="dms:Unknown"/>
      </xsd:simpleType>
    </xsd:element>
    <xsd:element name="ThumbnailAssetId" ma:index="125" nillable="true" ma:displayName="Thumbnail Image Asset" ma:default="" ma:internalName="ThumbnailAssetId" ma:readOnly="false">
      <xsd:simpleType>
        <xsd:restriction base="dms:Text"/>
      </xsd:simpleType>
    </xsd:element>
    <xsd:element name="TimesCloned" ma:index="126" nillable="true" ma:displayName="Times Cloned" ma:default="" ma:internalName="TimesCloned" ma:readOnly="false">
      <xsd:simpleType>
        <xsd:restriction base="dms:Number"/>
      </xsd:simpleType>
    </xsd:element>
    <xsd:element name="TrustLevel" ma:index="128" nillable="true" ma:displayName="Trust Level" ma:default="1 Microsoft Managed Content" ma:internalName="TrustLevel" ma:readOnly="false">
      <xsd:simpleType>
        <xsd:restriction base="dms:Unknown"/>
      </xsd:simpleType>
    </xsd:element>
    <xsd:element name="UALocComments" ma:index="129" nillable="true" ma:displayName="UA Loc Comments" ma:default="" ma:internalName="UALocComments" ma:readOnly="false">
      <xsd:simpleType>
        <xsd:restriction base="dms:Note"/>
      </xsd:simpleType>
    </xsd:element>
    <xsd:element name="UALocRecommendation" ma:index="130" nillable="true" ma:displayName="UA Loc Recommendation" ma:default="Localize" ma:internalName="UALocRecommendation" ma:readOnly="false">
      <xsd:simpleType>
        <xsd:restriction base="dms:Choice">
          <xsd:enumeration value="Localize"/>
          <xsd:enumeration value="Never Localize"/>
          <xsd:enumeration value="Priority Localize"/>
        </xsd:restriction>
      </xsd:simpleType>
    </xsd:element>
    <xsd:element name="UANotes" ma:index="131" nillable="true" ma:displayName="UA Notes" ma:default="" ma:internalName="UANotes" ma:readOnly="false">
      <xsd:simpleType>
        <xsd:restriction base="dms:Note"/>
      </xsd:simpleType>
    </xsd:element>
    <xsd:element name="TPAppVersion" ma:index="132" nillable="true" ma:displayName="Version" ma:default="" ma:internalName="TPAppVersion">
      <xsd:simpleType>
        <xsd:restriction base="dms:Text"/>
      </xsd:simpleType>
    </xsd:element>
    <xsd:element name="VoteCount" ma:index="133" nillable="true" ma:displayName="Vote Count" ma:default="" ma:internalName="VoteCount" ma:readOnly="false">
      <xsd:simpleType>
        <xsd:restriction base="dms:Unknow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22" ma:displayName="Content Type"/>
        <xsd:element ref="dc:title" minOccurs="0" maxOccurs="1" ma:index="127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8D003AC8-209A-4321-A17C-1B7A20643390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4ED80E12-3BE9-4746-820E-FFB249F467F2}">
  <ds:schemaRefs>
    <ds:schemaRef ds:uri="http://schemas.microsoft.com/office/2006/documentManagement/types"/>
    <ds:schemaRef ds:uri="http://purl.org/dc/elements/1.1/"/>
    <ds:schemaRef ds:uri="http://schemas.microsoft.com/office/2006/metadata/properties"/>
    <ds:schemaRef ds:uri="4873beb7-5857-4685-be1f-d57550cc96cc"/>
    <ds:schemaRef ds:uri="http://schemas.openxmlformats.org/package/2006/metadata/core-properties"/>
    <ds:schemaRef ds:uri="http://purl.org/dc/terms/"/>
    <ds:schemaRef ds:uri="http://schemas.microsoft.com/office/infopath/2007/PartnerControls"/>
    <ds:schemaRef ds:uri="http://www.w3.org/XML/1998/namespace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83ED4759-CFDD-43F0-817C-11D9197192BA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4873beb7-5857-4685-be1f-d57550cc96cc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Prezentacja w stylu klasycznej książki związana z edukacją (panoramiczna)</Template>
  <TotalTime>438</TotalTime>
  <Words>317</Words>
  <Application>Microsoft Office PowerPoint</Application>
  <PresentationFormat>Niestandardowy</PresentationFormat>
  <Paragraphs>129</Paragraphs>
  <Slides>14</Slides>
  <Notes>1</Notes>
  <HiddenSlides>0</HiddenSlides>
  <MMClips>0</MMClips>
  <ScaleCrop>false</ScaleCrop>
  <HeadingPairs>
    <vt:vector size="6" baseType="variant">
      <vt:variant>
        <vt:lpstr>Używane czcionki</vt:lpstr>
      </vt:variant>
      <vt:variant>
        <vt:i4>4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14</vt:i4>
      </vt:variant>
    </vt:vector>
  </HeadingPairs>
  <TitlesOfParts>
    <vt:vector size="19" baseType="lpstr">
      <vt:lpstr>Arial</vt:lpstr>
      <vt:lpstr>Calibri</vt:lpstr>
      <vt:lpstr>Constantia</vt:lpstr>
      <vt:lpstr>Times New Roman</vt:lpstr>
      <vt:lpstr>Klasyczna książka 16:9</vt:lpstr>
      <vt:lpstr>Pronomina demonstrativa :</vt:lpstr>
      <vt:lpstr>Problématique</vt:lpstr>
      <vt:lpstr>Plan</vt:lpstr>
      <vt:lpstr>Plan</vt:lpstr>
      <vt:lpstr>Les démonstratifs en latin classique</vt:lpstr>
      <vt:lpstr>Les démonstratifs en latin classique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Les démonstratifs en latin classique</vt:lpstr>
      <vt:lpstr>Prezentacja programu PowerPoint</vt:lpstr>
      <vt:lpstr>Merci de votre attention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Pronomina demonstrativa</dc:title>
  <dc:creator>Piotr Płocharz</dc:creator>
  <cp:lastModifiedBy>Piotr Płocharz</cp:lastModifiedBy>
  <cp:revision>14</cp:revision>
  <dcterms:created xsi:type="dcterms:W3CDTF">2018-04-02T20:45:56Z</dcterms:created>
  <dcterms:modified xsi:type="dcterms:W3CDTF">2018-04-05T13:10:01Z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nternalTags">
    <vt:lpwstr/>
  </property>
  <property fmtid="{D5CDD505-2E9C-101B-9397-08002B2CF9AE}" pid="3" name="ContentTypeId">
    <vt:lpwstr>0x0101006EDDDB5EE6D98C44930B742096920B300400F5B6D36B3EF94B4E9A635CDF2A18F5B8</vt:lpwstr>
  </property>
  <property fmtid="{D5CDD505-2E9C-101B-9397-08002B2CF9AE}" pid="4" name="FeatureTags">
    <vt:lpwstr/>
  </property>
  <property fmtid="{D5CDD505-2E9C-101B-9397-08002B2CF9AE}" pid="5" name="LocalizationTags">
    <vt:lpwstr/>
  </property>
  <property fmtid="{D5CDD505-2E9C-101B-9397-08002B2CF9AE}" pid="6" name="ScenarioTags">
    <vt:lpwstr/>
  </property>
  <property fmtid="{D5CDD505-2E9C-101B-9397-08002B2CF9AE}" pid="7" name="CampaignTags">
    <vt:lpwstr/>
  </property>
</Properties>
</file>